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307" r:id="rId2"/>
    <p:sldId id="306" r:id="rId3"/>
    <p:sldId id="308" r:id="rId4"/>
    <p:sldId id="309" r:id="rId5"/>
    <p:sldId id="314" r:id="rId6"/>
    <p:sldId id="311" r:id="rId7"/>
    <p:sldId id="312" r:id="rId8"/>
    <p:sldId id="313" r:id="rId9"/>
    <p:sldId id="310" r:id="rId10"/>
    <p:sldId id="265" r:id="rId11"/>
  </p:sldIdLst>
  <p:sldSz cx="9144000" cy="6858000" type="screen4x3"/>
  <p:notesSz cx="6858000" cy="9144000"/>
  <p:embeddedFontLst>
    <p:embeddedFont>
      <p:font typeface="宋体" panose="02010600030101010101" pitchFamily="2" charset="-122"/>
      <p:regular r:id="rId13"/>
    </p:embeddedFont>
    <p:embeddedFont>
      <p:font typeface="KaiTi" panose="02010609060101010101" pitchFamily="49" charset="-122"/>
      <p:regular r:id="rId14"/>
    </p:embeddedFont>
    <p:embeddedFont>
      <p:font typeface="华文中宋" panose="020B0604020202020204" charset="-122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黑体" panose="02010609060101010101" pitchFamily="49" charset="-122"/>
      <p:regular r:id="rId20"/>
    </p:embeddedFont>
    <p:embeddedFont>
      <p:font typeface="楷体_GB2312" panose="02010609060101010101" charset="-122"/>
      <p:regular r:id="rId21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  <a:srgbClr val="FFFFCC"/>
    <a:srgbClr val="CC0099"/>
    <a:srgbClr val="3333FF"/>
    <a:srgbClr val="FF6600"/>
    <a:srgbClr val="00CC00"/>
    <a:srgbClr val="99FFCC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34587" autoAdjust="0"/>
    <p:restoredTop sz="86387" autoAdjust="0"/>
  </p:normalViewPr>
  <p:slideViewPr>
    <p:cSldViewPr>
      <p:cViewPr varScale="1">
        <p:scale>
          <a:sx n="59" d="100"/>
          <a:sy n="59" d="100"/>
        </p:scale>
        <p:origin x="772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10.xml"/><Relationship Id="rId1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96E5EB-2918-4096-9738-7043B52FAF90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03661B-D508-4412-A436-6D520A35DDD8}">
      <dgm:prSet phldrT="[Text]" custT="1"/>
      <dgm:spPr/>
      <dgm:t>
        <a:bodyPr/>
        <a:lstStyle/>
        <a:p>
          <a:r>
            <a:rPr lang="en-US" altLang="zh-CN" sz="1600" dirty="0" smtClean="0"/>
            <a:t>NOV 2016: project started</a:t>
          </a:r>
          <a:endParaRPr lang="en-US" sz="1600" dirty="0"/>
        </a:p>
      </dgm:t>
    </dgm:pt>
    <dgm:pt modelId="{62C55ADC-DB40-46BF-9843-519A7E96FA5E}" type="parTrans" cxnId="{9F88B39A-A968-4DA4-8B50-F34BC598F7BB}">
      <dgm:prSet/>
      <dgm:spPr/>
      <dgm:t>
        <a:bodyPr/>
        <a:lstStyle/>
        <a:p>
          <a:endParaRPr lang="en-US"/>
        </a:p>
      </dgm:t>
    </dgm:pt>
    <dgm:pt modelId="{F082C3AB-B1BC-4656-A01E-03C6754E1E48}" type="sibTrans" cxnId="{9F88B39A-A968-4DA4-8B50-F34BC598F7BB}">
      <dgm:prSet/>
      <dgm:spPr/>
      <dgm:t>
        <a:bodyPr/>
        <a:lstStyle/>
        <a:p>
          <a:endParaRPr lang="en-US"/>
        </a:p>
      </dgm:t>
    </dgm:pt>
    <dgm:pt modelId="{33B15406-E065-4A8F-B9CE-64A08F29D046}">
      <dgm:prSet phldrT="[Text]" custT="1"/>
      <dgm:spPr/>
      <dgm:t>
        <a:bodyPr/>
        <a:lstStyle/>
        <a:p>
          <a:r>
            <a:rPr lang="en-US" sz="1600" dirty="0" smtClean="0"/>
            <a:t>DEC 8: basic painting</a:t>
          </a:r>
          <a:endParaRPr lang="en-US" sz="1600" dirty="0"/>
        </a:p>
      </dgm:t>
    </dgm:pt>
    <dgm:pt modelId="{FF650C3E-A635-4E70-A387-5B8D2BC450E7}" type="parTrans" cxnId="{E7839A81-7F4A-4411-AA17-B2B081678EAA}">
      <dgm:prSet/>
      <dgm:spPr/>
      <dgm:t>
        <a:bodyPr/>
        <a:lstStyle/>
        <a:p>
          <a:endParaRPr lang="en-US"/>
        </a:p>
      </dgm:t>
    </dgm:pt>
    <dgm:pt modelId="{76AB2574-4D6C-4B5C-AA85-6766366B473D}" type="sibTrans" cxnId="{E7839A81-7F4A-4411-AA17-B2B081678EAA}">
      <dgm:prSet/>
      <dgm:spPr/>
      <dgm:t>
        <a:bodyPr/>
        <a:lstStyle/>
        <a:p>
          <a:endParaRPr lang="en-US"/>
        </a:p>
      </dgm:t>
    </dgm:pt>
    <dgm:pt modelId="{063EA4F9-675E-4E8B-9730-6CFA841EE782}">
      <dgm:prSet phldrT="[Text]" custT="1"/>
      <dgm:spPr/>
      <dgm:t>
        <a:bodyPr/>
        <a:lstStyle/>
        <a:p>
          <a:r>
            <a:rPr lang="en-US" sz="1600" dirty="0" smtClean="0"/>
            <a:t>DEC 10: simple </a:t>
          </a:r>
          <a:r>
            <a:rPr lang="en-US" sz="1600" dirty="0" err="1" smtClean="0"/>
            <a:t>simu</a:t>
          </a:r>
          <a:r>
            <a:rPr lang="en-US" sz="1600" dirty="0" smtClean="0"/>
            <a:t>. Program</a:t>
          </a:r>
          <a:endParaRPr lang="en-US" sz="1600" dirty="0"/>
        </a:p>
      </dgm:t>
    </dgm:pt>
    <dgm:pt modelId="{7E28E1AA-81CB-4629-AE98-870A9318B08E}" type="parTrans" cxnId="{21C2C6F3-B511-4EE0-8EA0-72DAB2286CC8}">
      <dgm:prSet/>
      <dgm:spPr/>
      <dgm:t>
        <a:bodyPr/>
        <a:lstStyle/>
        <a:p>
          <a:endParaRPr lang="en-US"/>
        </a:p>
      </dgm:t>
    </dgm:pt>
    <dgm:pt modelId="{8CA71A4B-E5BE-469A-A6F2-CAE1DC88D139}" type="sibTrans" cxnId="{21C2C6F3-B511-4EE0-8EA0-72DAB2286CC8}">
      <dgm:prSet/>
      <dgm:spPr/>
      <dgm:t>
        <a:bodyPr/>
        <a:lstStyle/>
        <a:p>
          <a:endParaRPr lang="en-US"/>
        </a:p>
      </dgm:t>
    </dgm:pt>
    <dgm:pt modelId="{3BF8D784-F9F2-49F2-9BF1-19570B95FF02}">
      <dgm:prSet phldrT="[Text]" custT="1"/>
      <dgm:spPr/>
      <dgm:t>
        <a:bodyPr/>
        <a:lstStyle/>
        <a:p>
          <a:r>
            <a:rPr lang="en-US" sz="1600" dirty="0" smtClean="0"/>
            <a:t>Jan 16 2017: 1</a:t>
          </a:r>
          <a:r>
            <a:rPr lang="en-US" sz="1600" baseline="30000" dirty="0" smtClean="0"/>
            <a:t>st</a:t>
          </a:r>
          <a:r>
            <a:rPr lang="en-US" sz="1600" dirty="0" smtClean="0"/>
            <a:t> Reconstruct</a:t>
          </a:r>
          <a:endParaRPr lang="en-US" sz="1600" dirty="0"/>
        </a:p>
      </dgm:t>
    </dgm:pt>
    <dgm:pt modelId="{19CC0A94-1D9F-4A5B-8042-ACD30F1392A4}" type="parTrans" cxnId="{C64C6231-BABF-4E57-B935-3233F6418D73}">
      <dgm:prSet/>
      <dgm:spPr/>
      <dgm:t>
        <a:bodyPr/>
        <a:lstStyle/>
        <a:p>
          <a:endParaRPr lang="en-US"/>
        </a:p>
      </dgm:t>
    </dgm:pt>
    <dgm:pt modelId="{455EF4D5-93F8-48D5-A595-290F522CA1A2}" type="sibTrans" cxnId="{C64C6231-BABF-4E57-B935-3233F6418D73}">
      <dgm:prSet/>
      <dgm:spPr/>
      <dgm:t>
        <a:bodyPr/>
        <a:lstStyle/>
        <a:p>
          <a:endParaRPr lang="en-US"/>
        </a:p>
      </dgm:t>
    </dgm:pt>
    <dgm:pt modelId="{50279CEF-22CE-4DA6-9D37-F260074509A6}">
      <dgm:prSet phldrT="[Text]" custT="1"/>
      <dgm:spPr/>
      <dgm:t>
        <a:bodyPr/>
        <a:lstStyle/>
        <a:p>
          <a:r>
            <a:rPr lang="en-US" sz="1600" dirty="0" smtClean="0"/>
            <a:t>End of Jan: advanced </a:t>
          </a:r>
          <a:r>
            <a:rPr lang="en-US" sz="1600" dirty="0" err="1" smtClean="0"/>
            <a:t>simu</a:t>
          </a:r>
          <a:r>
            <a:rPr lang="en-US" sz="1600" dirty="0" smtClean="0"/>
            <a:t>. program</a:t>
          </a:r>
          <a:endParaRPr lang="en-US" sz="1600" dirty="0"/>
        </a:p>
      </dgm:t>
    </dgm:pt>
    <dgm:pt modelId="{9131B319-D303-40A1-BC97-D29B21A37598}" type="parTrans" cxnId="{DB7D4DDB-F20F-422D-A9F4-C94DC18E6039}">
      <dgm:prSet/>
      <dgm:spPr/>
      <dgm:t>
        <a:bodyPr/>
        <a:lstStyle/>
        <a:p>
          <a:endParaRPr lang="en-US"/>
        </a:p>
      </dgm:t>
    </dgm:pt>
    <dgm:pt modelId="{C70E93AE-24B7-4D04-905E-1C0188BE2810}" type="sibTrans" cxnId="{DB7D4DDB-F20F-422D-A9F4-C94DC18E6039}">
      <dgm:prSet/>
      <dgm:spPr/>
      <dgm:t>
        <a:bodyPr/>
        <a:lstStyle/>
        <a:p>
          <a:endParaRPr lang="en-US"/>
        </a:p>
      </dgm:t>
    </dgm:pt>
    <dgm:pt modelId="{E545EEDF-285B-4971-BCCD-833F5DD0F6AF}">
      <dgm:prSet phldrT="[Text]" custT="1"/>
      <dgm:spPr/>
      <dgm:t>
        <a:bodyPr/>
        <a:lstStyle/>
        <a:p>
          <a:r>
            <a:rPr lang="en-US" sz="1600" dirty="0" smtClean="0"/>
            <a:t>DEC 20: simple strategy</a:t>
          </a:r>
          <a:endParaRPr lang="en-US" sz="1600" dirty="0"/>
        </a:p>
      </dgm:t>
    </dgm:pt>
    <dgm:pt modelId="{1EB5C42E-C514-4DA1-8225-018F5C2B3171}" type="parTrans" cxnId="{3927829D-E694-4B54-A5AF-F758CF34CA06}">
      <dgm:prSet/>
      <dgm:spPr/>
      <dgm:t>
        <a:bodyPr/>
        <a:lstStyle/>
        <a:p>
          <a:endParaRPr lang="en-US"/>
        </a:p>
      </dgm:t>
    </dgm:pt>
    <dgm:pt modelId="{228E03DD-88DF-4E26-B2A6-46CBD1C7CC2D}" type="sibTrans" cxnId="{3927829D-E694-4B54-A5AF-F758CF34CA06}">
      <dgm:prSet/>
      <dgm:spPr/>
      <dgm:t>
        <a:bodyPr/>
        <a:lstStyle/>
        <a:p>
          <a:endParaRPr lang="en-US"/>
        </a:p>
      </dgm:t>
    </dgm:pt>
    <dgm:pt modelId="{3F621FE9-A852-42E7-8EA2-0E88B6EEFF58}" type="pres">
      <dgm:prSet presAssocID="{FC96E5EB-2918-4096-9738-7043B52FAF90}" presName="Name0" presStyleCnt="0">
        <dgm:presLayoutVars>
          <dgm:dir/>
        </dgm:presLayoutVars>
      </dgm:prSet>
      <dgm:spPr/>
      <dgm:t>
        <a:bodyPr/>
        <a:lstStyle/>
        <a:p>
          <a:endParaRPr lang="en-US"/>
        </a:p>
      </dgm:t>
    </dgm:pt>
    <dgm:pt modelId="{5E821D1C-8817-4C87-A670-E0D6958C1BC2}" type="pres">
      <dgm:prSet presAssocID="{8403661B-D508-4412-A436-6D520A35DDD8}" presName="parComposite" presStyleCnt="0"/>
      <dgm:spPr/>
    </dgm:pt>
    <dgm:pt modelId="{2ACCAE05-0F5C-4AE8-BABE-DA8F0458A07C}" type="pres">
      <dgm:prSet presAssocID="{8403661B-D508-4412-A436-6D520A35DDD8}" presName="parBigCircle" presStyleLbl="node0" presStyleIdx="0" presStyleCnt="2"/>
      <dgm:spPr/>
    </dgm:pt>
    <dgm:pt modelId="{941D009C-0CE1-439A-9082-175F7F025DD0}" type="pres">
      <dgm:prSet presAssocID="{8403661B-D508-4412-A436-6D520A35DDD8}" presName="parTx" presStyleLbl="revTx" presStyleIdx="0" presStyleCnt="10"/>
      <dgm:spPr/>
      <dgm:t>
        <a:bodyPr/>
        <a:lstStyle/>
        <a:p>
          <a:endParaRPr lang="en-US"/>
        </a:p>
      </dgm:t>
    </dgm:pt>
    <dgm:pt modelId="{32BDADBC-551B-4930-9210-814B71F47977}" type="pres">
      <dgm:prSet presAssocID="{8403661B-D508-4412-A436-6D520A35DDD8}" presName="bSpace" presStyleCnt="0"/>
      <dgm:spPr/>
    </dgm:pt>
    <dgm:pt modelId="{05A353E0-BA6B-4A5C-ACE8-033845B5B52D}" type="pres">
      <dgm:prSet presAssocID="{8403661B-D508-4412-A436-6D520A35DDD8}" presName="parBackupNorm" presStyleCnt="0"/>
      <dgm:spPr/>
    </dgm:pt>
    <dgm:pt modelId="{6024A2F9-48F1-449D-8B46-4B9B389979B3}" type="pres">
      <dgm:prSet presAssocID="{F082C3AB-B1BC-4656-A01E-03C6754E1E48}" presName="parSpace" presStyleCnt="0"/>
      <dgm:spPr/>
    </dgm:pt>
    <dgm:pt modelId="{0232EE46-D6DA-4B09-8E58-9E1EC5E77C29}" type="pres">
      <dgm:prSet presAssocID="{33B15406-E065-4A8F-B9CE-64A08F29D046}" presName="desBackupLeftNorm" presStyleCnt="0"/>
      <dgm:spPr/>
    </dgm:pt>
    <dgm:pt modelId="{3F8CDCE0-D0EC-498D-BB09-36C6855DBB9B}" type="pres">
      <dgm:prSet presAssocID="{33B15406-E065-4A8F-B9CE-64A08F29D046}" presName="desComposite" presStyleCnt="0"/>
      <dgm:spPr/>
    </dgm:pt>
    <dgm:pt modelId="{265FDB67-9042-4981-B721-DDB041F04FAE}" type="pres">
      <dgm:prSet presAssocID="{33B15406-E065-4A8F-B9CE-64A08F29D046}" presName="desCircle" presStyleLbl="node1" presStyleIdx="0" presStyleCnt="4"/>
      <dgm:spPr/>
    </dgm:pt>
    <dgm:pt modelId="{2ACE65D7-4203-480B-B3D1-05913E25E5E4}" type="pres">
      <dgm:prSet presAssocID="{33B15406-E065-4A8F-B9CE-64A08F29D046}" presName="chTx" presStyleLbl="revTx" presStyleIdx="1" presStyleCnt="10"/>
      <dgm:spPr/>
      <dgm:t>
        <a:bodyPr/>
        <a:lstStyle/>
        <a:p>
          <a:endParaRPr lang="en-US"/>
        </a:p>
      </dgm:t>
    </dgm:pt>
    <dgm:pt modelId="{7F0023A2-CE29-4577-8B1C-8913BF45A2BC}" type="pres">
      <dgm:prSet presAssocID="{33B15406-E065-4A8F-B9CE-64A08F29D046}" presName="desTx" presStyleLbl="revTx" presStyleIdx="2" presStyleCnt="10">
        <dgm:presLayoutVars>
          <dgm:bulletEnabled val="1"/>
        </dgm:presLayoutVars>
      </dgm:prSet>
      <dgm:spPr/>
    </dgm:pt>
    <dgm:pt modelId="{1437AC1E-BFA7-4FC6-92E2-F85B708A074C}" type="pres">
      <dgm:prSet presAssocID="{33B15406-E065-4A8F-B9CE-64A08F29D046}" presName="desBackupRightNorm" presStyleCnt="0"/>
      <dgm:spPr/>
    </dgm:pt>
    <dgm:pt modelId="{85D3594B-D604-4B39-8C2A-C245C647F024}" type="pres">
      <dgm:prSet presAssocID="{76AB2574-4D6C-4B5C-AA85-6766366B473D}" presName="desSpace" presStyleCnt="0"/>
      <dgm:spPr/>
    </dgm:pt>
    <dgm:pt modelId="{5D8F00EB-1EE1-4E4E-89AB-96D4430C75E4}" type="pres">
      <dgm:prSet presAssocID="{063EA4F9-675E-4E8B-9730-6CFA841EE782}" presName="desBackupLeftNorm" presStyleCnt="0"/>
      <dgm:spPr/>
    </dgm:pt>
    <dgm:pt modelId="{15B8AE15-3C3F-497D-A110-02B79C7A8921}" type="pres">
      <dgm:prSet presAssocID="{063EA4F9-675E-4E8B-9730-6CFA841EE782}" presName="desComposite" presStyleCnt="0"/>
      <dgm:spPr/>
    </dgm:pt>
    <dgm:pt modelId="{5921D90D-B7F1-432E-9D20-28EE00E97BBE}" type="pres">
      <dgm:prSet presAssocID="{063EA4F9-675E-4E8B-9730-6CFA841EE782}" presName="desCircle" presStyleLbl="node1" presStyleIdx="1" presStyleCnt="4"/>
      <dgm:spPr/>
    </dgm:pt>
    <dgm:pt modelId="{7A83A9CB-1A45-4BB5-A06E-ACDE5C1C3C84}" type="pres">
      <dgm:prSet presAssocID="{063EA4F9-675E-4E8B-9730-6CFA841EE782}" presName="chTx" presStyleLbl="revTx" presStyleIdx="3" presStyleCnt="10"/>
      <dgm:spPr/>
      <dgm:t>
        <a:bodyPr/>
        <a:lstStyle/>
        <a:p>
          <a:endParaRPr lang="en-US"/>
        </a:p>
      </dgm:t>
    </dgm:pt>
    <dgm:pt modelId="{5DC716A4-B3B7-4989-92BA-5374D17C325B}" type="pres">
      <dgm:prSet presAssocID="{063EA4F9-675E-4E8B-9730-6CFA841EE782}" presName="desTx" presStyleLbl="revTx" presStyleIdx="4" presStyleCnt="10">
        <dgm:presLayoutVars>
          <dgm:bulletEnabled val="1"/>
        </dgm:presLayoutVars>
      </dgm:prSet>
      <dgm:spPr/>
    </dgm:pt>
    <dgm:pt modelId="{EDB13353-6E26-4667-BA9B-78118A1B41F1}" type="pres">
      <dgm:prSet presAssocID="{063EA4F9-675E-4E8B-9730-6CFA841EE782}" presName="desBackupRightNorm" presStyleCnt="0"/>
      <dgm:spPr/>
    </dgm:pt>
    <dgm:pt modelId="{4762379E-26BF-4EAD-BF3D-4A796440BA4D}" type="pres">
      <dgm:prSet presAssocID="{8CA71A4B-E5BE-469A-A6F2-CAE1DC88D139}" presName="desSpace" presStyleCnt="0"/>
      <dgm:spPr/>
    </dgm:pt>
    <dgm:pt modelId="{D5DCEB67-1F2E-43B8-A255-C049B0427032}" type="pres">
      <dgm:prSet presAssocID="{E545EEDF-285B-4971-BCCD-833F5DD0F6AF}" presName="desBackupLeftNorm" presStyleCnt="0"/>
      <dgm:spPr/>
    </dgm:pt>
    <dgm:pt modelId="{5F1B57BB-6E68-400F-B3F6-06B1AB621237}" type="pres">
      <dgm:prSet presAssocID="{E545EEDF-285B-4971-BCCD-833F5DD0F6AF}" presName="desComposite" presStyleCnt="0"/>
      <dgm:spPr/>
    </dgm:pt>
    <dgm:pt modelId="{849BB371-2013-4CFC-BCF9-90473A92F001}" type="pres">
      <dgm:prSet presAssocID="{E545EEDF-285B-4971-BCCD-833F5DD0F6AF}" presName="desCircle" presStyleLbl="node1" presStyleIdx="2" presStyleCnt="4"/>
      <dgm:spPr/>
    </dgm:pt>
    <dgm:pt modelId="{81949AE9-85F6-4EA8-82DC-B1920E10FC67}" type="pres">
      <dgm:prSet presAssocID="{E545EEDF-285B-4971-BCCD-833F5DD0F6AF}" presName="chTx" presStyleLbl="revTx" presStyleIdx="5" presStyleCnt="10"/>
      <dgm:spPr/>
      <dgm:t>
        <a:bodyPr/>
        <a:lstStyle/>
        <a:p>
          <a:endParaRPr lang="en-US"/>
        </a:p>
      </dgm:t>
    </dgm:pt>
    <dgm:pt modelId="{C096CBD6-44E0-4486-9986-CFCA05BAD70E}" type="pres">
      <dgm:prSet presAssocID="{E545EEDF-285B-4971-BCCD-833F5DD0F6AF}" presName="desTx" presStyleLbl="revTx" presStyleIdx="6" presStyleCnt="10">
        <dgm:presLayoutVars>
          <dgm:bulletEnabled val="1"/>
        </dgm:presLayoutVars>
      </dgm:prSet>
      <dgm:spPr/>
    </dgm:pt>
    <dgm:pt modelId="{C7ADFBF3-17CE-4C36-A7F9-009D27E3B0CD}" type="pres">
      <dgm:prSet presAssocID="{E545EEDF-285B-4971-BCCD-833F5DD0F6AF}" presName="desBackupRightNorm" presStyleCnt="0"/>
      <dgm:spPr/>
    </dgm:pt>
    <dgm:pt modelId="{10DD7362-315B-4566-A2FA-6E3425B05464}" type="pres">
      <dgm:prSet presAssocID="{228E03DD-88DF-4E26-B2A6-46CBD1C7CC2D}" presName="desSpace" presStyleCnt="0"/>
      <dgm:spPr/>
    </dgm:pt>
    <dgm:pt modelId="{982EC7D2-E953-49A0-8F45-F9995FC40CC4}" type="pres">
      <dgm:prSet presAssocID="{3BF8D784-F9F2-49F2-9BF1-19570B95FF02}" presName="parComposite" presStyleCnt="0"/>
      <dgm:spPr/>
    </dgm:pt>
    <dgm:pt modelId="{B63F96FA-D100-42EA-B18E-74EC65C879F1}" type="pres">
      <dgm:prSet presAssocID="{3BF8D784-F9F2-49F2-9BF1-19570B95FF02}" presName="parBigCircle" presStyleLbl="node0" presStyleIdx="1" presStyleCnt="2"/>
      <dgm:spPr/>
    </dgm:pt>
    <dgm:pt modelId="{DC62849C-7BCC-4C65-8834-948DED6A4C1E}" type="pres">
      <dgm:prSet presAssocID="{3BF8D784-F9F2-49F2-9BF1-19570B95FF02}" presName="parTx" presStyleLbl="revTx" presStyleIdx="7" presStyleCnt="10"/>
      <dgm:spPr/>
      <dgm:t>
        <a:bodyPr/>
        <a:lstStyle/>
        <a:p>
          <a:endParaRPr lang="en-US"/>
        </a:p>
      </dgm:t>
    </dgm:pt>
    <dgm:pt modelId="{827C7E65-3F9F-4146-940E-8E49B1526FC1}" type="pres">
      <dgm:prSet presAssocID="{3BF8D784-F9F2-49F2-9BF1-19570B95FF02}" presName="bSpace" presStyleCnt="0"/>
      <dgm:spPr/>
    </dgm:pt>
    <dgm:pt modelId="{B3A16374-579A-4B56-A664-14AADF2D4690}" type="pres">
      <dgm:prSet presAssocID="{3BF8D784-F9F2-49F2-9BF1-19570B95FF02}" presName="parBackupNorm" presStyleCnt="0"/>
      <dgm:spPr/>
    </dgm:pt>
    <dgm:pt modelId="{5F5FEFDF-A07D-4903-8185-3090209DAC68}" type="pres">
      <dgm:prSet presAssocID="{455EF4D5-93F8-48D5-A595-290F522CA1A2}" presName="parSpace" presStyleCnt="0"/>
      <dgm:spPr/>
    </dgm:pt>
    <dgm:pt modelId="{E9948225-6747-4039-9B76-BA80F8A94179}" type="pres">
      <dgm:prSet presAssocID="{50279CEF-22CE-4DA6-9D37-F260074509A6}" presName="desBackupLeftNorm" presStyleCnt="0"/>
      <dgm:spPr/>
    </dgm:pt>
    <dgm:pt modelId="{3BCACB4D-7879-4619-A44A-5FF2E2270BEF}" type="pres">
      <dgm:prSet presAssocID="{50279CEF-22CE-4DA6-9D37-F260074509A6}" presName="desComposite" presStyleCnt="0"/>
      <dgm:spPr/>
    </dgm:pt>
    <dgm:pt modelId="{F31DC9E7-77D8-4B0A-959D-043C530D9BC0}" type="pres">
      <dgm:prSet presAssocID="{50279CEF-22CE-4DA6-9D37-F260074509A6}" presName="desCircle" presStyleLbl="node1" presStyleIdx="3" presStyleCnt="4"/>
      <dgm:spPr/>
    </dgm:pt>
    <dgm:pt modelId="{1355337E-DFA4-4D65-AF09-641DECBC7485}" type="pres">
      <dgm:prSet presAssocID="{50279CEF-22CE-4DA6-9D37-F260074509A6}" presName="chTx" presStyleLbl="revTx" presStyleIdx="8" presStyleCnt="10"/>
      <dgm:spPr/>
      <dgm:t>
        <a:bodyPr/>
        <a:lstStyle/>
        <a:p>
          <a:endParaRPr lang="en-US"/>
        </a:p>
      </dgm:t>
    </dgm:pt>
    <dgm:pt modelId="{5163000F-FC10-40C8-8C5E-FC49F679390F}" type="pres">
      <dgm:prSet presAssocID="{50279CEF-22CE-4DA6-9D37-F260074509A6}" presName="desTx" presStyleLbl="revTx" presStyleIdx="9" presStyleCnt="10">
        <dgm:presLayoutVars>
          <dgm:bulletEnabled val="1"/>
        </dgm:presLayoutVars>
      </dgm:prSet>
      <dgm:spPr/>
    </dgm:pt>
    <dgm:pt modelId="{F13A6135-560F-4BCD-A088-2E630B71ECD6}" type="pres">
      <dgm:prSet presAssocID="{50279CEF-22CE-4DA6-9D37-F260074509A6}" presName="desBackupRightNorm" presStyleCnt="0"/>
      <dgm:spPr/>
    </dgm:pt>
    <dgm:pt modelId="{E30955F8-0E4C-4117-BCB4-0B1D337A8FAE}" type="pres">
      <dgm:prSet presAssocID="{C70E93AE-24B7-4D04-905E-1C0188BE2810}" presName="desSpace" presStyleCnt="0"/>
      <dgm:spPr/>
    </dgm:pt>
  </dgm:ptLst>
  <dgm:cxnLst>
    <dgm:cxn modelId="{C64C6231-BABF-4E57-B935-3233F6418D73}" srcId="{FC96E5EB-2918-4096-9738-7043B52FAF90}" destId="{3BF8D784-F9F2-49F2-9BF1-19570B95FF02}" srcOrd="1" destOrd="0" parTransId="{19CC0A94-1D9F-4A5B-8042-ACD30F1392A4}" sibTransId="{455EF4D5-93F8-48D5-A595-290F522CA1A2}"/>
    <dgm:cxn modelId="{FC85134F-9EBE-416B-9C35-5318FB2BF6F3}" type="presOf" srcId="{50279CEF-22CE-4DA6-9D37-F260074509A6}" destId="{1355337E-DFA4-4D65-AF09-641DECBC7485}" srcOrd="0" destOrd="0" presId="urn:microsoft.com/office/officeart/2008/layout/CircleAccentTimeline"/>
    <dgm:cxn modelId="{3927829D-E694-4B54-A5AF-F758CF34CA06}" srcId="{8403661B-D508-4412-A436-6D520A35DDD8}" destId="{E545EEDF-285B-4971-BCCD-833F5DD0F6AF}" srcOrd="2" destOrd="0" parTransId="{1EB5C42E-C514-4DA1-8225-018F5C2B3171}" sibTransId="{228E03DD-88DF-4E26-B2A6-46CBD1C7CC2D}"/>
    <dgm:cxn modelId="{9F88B39A-A968-4DA4-8B50-F34BC598F7BB}" srcId="{FC96E5EB-2918-4096-9738-7043B52FAF90}" destId="{8403661B-D508-4412-A436-6D520A35DDD8}" srcOrd="0" destOrd="0" parTransId="{62C55ADC-DB40-46BF-9843-519A7E96FA5E}" sibTransId="{F082C3AB-B1BC-4656-A01E-03C6754E1E48}"/>
    <dgm:cxn modelId="{E7839A81-7F4A-4411-AA17-B2B081678EAA}" srcId="{8403661B-D508-4412-A436-6D520A35DDD8}" destId="{33B15406-E065-4A8F-B9CE-64A08F29D046}" srcOrd="0" destOrd="0" parTransId="{FF650C3E-A635-4E70-A387-5B8D2BC450E7}" sibTransId="{76AB2574-4D6C-4B5C-AA85-6766366B473D}"/>
    <dgm:cxn modelId="{A2989901-264C-4AA7-9788-571CFDCB416A}" type="presOf" srcId="{063EA4F9-675E-4E8B-9730-6CFA841EE782}" destId="{7A83A9CB-1A45-4BB5-A06E-ACDE5C1C3C84}" srcOrd="0" destOrd="0" presId="urn:microsoft.com/office/officeart/2008/layout/CircleAccentTimeline"/>
    <dgm:cxn modelId="{16FAAE70-FE2C-4D5A-9F20-B4539C61A4C7}" type="presOf" srcId="{FC96E5EB-2918-4096-9738-7043B52FAF90}" destId="{3F621FE9-A852-42E7-8EA2-0E88B6EEFF58}" srcOrd="0" destOrd="0" presId="urn:microsoft.com/office/officeart/2008/layout/CircleAccentTimeline"/>
    <dgm:cxn modelId="{21C2C6F3-B511-4EE0-8EA0-72DAB2286CC8}" srcId="{8403661B-D508-4412-A436-6D520A35DDD8}" destId="{063EA4F9-675E-4E8B-9730-6CFA841EE782}" srcOrd="1" destOrd="0" parTransId="{7E28E1AA-81CB-4629-AE98-870A9318B08E}" sibTransId="{8CA71A4B-E5BE-469A-A6F2-CAE1DC88D139}"/>
    <dgm:cxn modelId="{1D1A4A08-DECB-47CA-A821-0C1A220A0330}" type="presOf" srcId="{33B15406-E065-4A8F-B9CE-64A08F29D046}" destId="{2ACE65D7-4203-480B-B3D1-05913E25E5E4}" srcOrd="0" destOrd="0" presId="urn:microsoft.com/office/officeart/2008/layout/CircleAccentTimeline"/>
    <dgm:cxn modelId="{DB7D4DDB-F20F-422D-A9F4-C94DC18E6039}" srcId="{3BF8D784-F9F2-49F2-9BF1-19570B95FF02}" destId="{50279CEF-22CE-4DA6-9D37-F260074509A6}" srcOrd="0" destOrd="0" parTransId="{9131B319-D303-40A1-BC97-D29B21A37598}" sibTransId="{C70E93AE-24B7-4D04-905E-1C0188BE2810}"/>
    <dgm:cxn modelId="{D9319C98-7A8E-4CD4-8389-73377FA17186}" type="presOf" srcId="{8403661B-D508-4412-A436-6D520A35DDD8}" destId="{941D009C-0CE1-439A-9082-175F7F025DD0}" srcOrd="0" destOrd="0" presId="urn:microsoft.com/office/officeart/2008/layout/CircleAccentTimeline"/>
    <dgm:cxn modelId="{4A547CCC-A4F9-4D19-9BA6-CC9771B5ED87}" type="presOf" srcId="{E545EEDF-285B-4971-BCCD-833F5DD0F6AF}" destId="{81949AE9-85F6-4EA8-82DC-B1920E10FC67}" srcOrd="0" destOrd="0" presId="urn:microsoft.com/office/officeart/2008/layout/CircleAccentTimeline"/>
    <dgm:cxn modelId="{9BF1814A-DD95-4562-81AA-247D9158A868}" type="presOf" srcId="{3BF8D784-F9F2-49F2-9BF1-19570B95FF02}" destId="{DC62849C-7BCC-4C65-8834-948DED6A4C1E}" srcOrd="0" destOrd="0" presId="urn:microsoft.com/office/officeart/2008/layout/CircleAccentTimeline"/>
    <dgm:cxn modelId="{769DFA3E-965D-433E-9F62-E0E012A55CE3}" type="presParOf" srcId="{3F621FE9-A852-42E7-8EA2-0E88B6EEFF58}" destId="{5E821D1C-8817-4C87-A670-E0D6958C1BC2}" srcOrd="0" destOrd="0" presId="urn:microsoft.com/office/officeart/2008/layout/CircleAccentTimeline"/>
    <dgm:cxn modelId="{BD752EBC-265A-4674-9918-0D2409257B62}" type="presParOf" srcId="{5E821D1C-8817-4C87-A670-E0D6958C1BC2}" destId="{2ACCAE05-0F5C-4AE8-BABE-DA8F0458A07C}" srcOrd="0" destOrd="0" presId="urn:microsoft.com/office/officeart/2008/layout/CircleAccentTimeline"/>
    <dgm:cxn modelId="{BDF11C89-74FF-4A2C-A4B2-E44FF7A5B4C6}" type="presParOf" srcId="{5E821D1C-8817-4C87-A670-E0D6958C1BC2}" destId="{941D009C-0CE1-439A-9082-175F7F025DD0}" srcOrd="1" destOrd="0" presId="urn:microsoft.com/office/officeart/2008/layout/CircleAccentTimeline"/>
    <dgm:cxn modelId="{60DDF079-2F2F-451C-8A0E-708B50278982}" type="presParOf" srcId="{5E821D1C-8817-4C87-A670-E0D6958C1BC2}" destId="{32BDADBC-551B-4930-9210-814B71F47977}" srcOrd="2" destOrd="0" presId="urn:microsoft.com/office/officeart/2008/layout/CircleAccentTimeline"/>
    <dgm:cxn modelId="{D6F3BEE7-BB65-411F-A53A-6B57E7450726}" type="presParOf" srcId="{3F621FE9-A852-42E7-8EA2-0E88B6EEFF58}" destId="{05A353E0-BA6B-4A5C-ACE8-033845B5B52D}" srcOrd="1" destOrd="0" presId="urn:microsoft.com/office/officeart/2008/layout/CircleAccentTimeline"/>
    <dgm:cxn modelId="{4025BD86-1D0C-4721-8608-61B5FD05B377}" type="presParOf" srcId="{3F621FE9-A852-42E7-8EA2-0E88B6EEFF58}" destId="{6024A2F9-48F1-449D-8B46-4B9B389979B3}" srcOrd="2" destOrd="0" presId="urn:microsoft.com/office/officeart/2008/layout/CircleAccentTimeline"/>
    <dgm:cxn modelId="{C3FD4F98-70EC-4830-B5AC-CE6201CDD93E}" type="presParOf" srcId="{3F621FE9-A852-42E7-8EA2-0E88B6EEFF58}" destId="{0232EE46-D6DA-4B09-8E58-9E1EC5E77C29}" srcOrd="3" destOrd="0" presId="urn:microsoft.com/office/officeart/2008/layout/CircleAccentTimeline"/>
    <dgm:cxn modelId="{5E327E53-D070-4A08-83A4-D5763AAFC5E5}" type="presParOf" srcId="{3F621FE9-A852-42E7-8EA2-0E88B6EEFF58}" destId="{3F8CDCE0-D0EC-498D-BB09-36C6855DBB9B}" srcOrd="4" destOrd="0" presId="urn:microsoft.com/office/officeart/2008/layout/CircleAccentTimeline"/>
    <dgm:cxn modelId="{B0F0323E-D7C6-4777-BC65-EDD9219B93E5}" type="presParOf" srcId="{3F8CDCE0-D0EC-498D-BB09-36C6855DBB9B}" destId="{265FDB67-9042-4981-B721-DDB041F04FAE}" srcOrd="0" destOrd="0" presId="urn:microsoft.com/office/officeart/2008/layout/CircleAccentTimeline"/>
    <dgm:cxn modelId="{EA954758-FA7A-4598-BA14-A3B405AB53E1}" type="presParOf" srcId="{3F8CDCE0-D0EC-498D-BB09-36C6855DBB9B}" destId="{2ACE65D7-4203-480B-B3D1-05913E25E5E4}" srcOrd="1" destOrd="0" presId="urn:microsoft.com/office/officeart/2008/layout/CircleAccentTimeline"/>
    <dgm:cxn modelId="{165CFB09-C8AF-45A7-A7AA-F2869B3AFEDB}" type="presParOf" srcId="{3F8CDCE0-D0EC-498D-BB09-36C6855DBB9B}" destId="{7F0023A2-CE29-4577-8B1C-8913BF45A2BC}" srcOrd="2" destOrd="0" presId="urn:microsoft.com/office/officeart/2008/layout/CircleAccentTimeline"/>
    <dgm:cxn modelId="{DF3C966C-6E26-4A81-AFFA-2D698D5CBC81}" type="presParOf" srcId="{3F621FE9-A852-42E7-8EA2-0E88B6EEFF58}" destId="{1437AC1E-BFA7-4FC6-92E2-F85B708A074C}" srcOrd="5" destOrd="0" presId="urn:microsoft.com/office/officeart/2008/layout/CircleAccentTimeline"/>
    <dgm:cxn modelId="{2C393CDE-54A2-4D28-B170-3C4251201C52}" type="presParOf" srcId="{3F621FE9-A852-42E7-8EA2-0E88B6EEFF58}" destId="{85D3594B-D604-4B39-8C2A-C245C647F024}" srcOrd="6" destOrd="0" presId="urn:microsoft.com/office/officeart/2008/layout/CircleAccentTimeline"/>
    <dgm:cxn modelId="{FA5F0111-E86D-41A4-BAA8-95DC88434C61}" type="presParOf" srcId="{3F621FE9-A852-42E7-8EA2-0E88B6EEFF58}" destId="{5D8F00EB-1EE1-4E4E-89AB-96D4430C75E4}" srcOrd="7" destOrd="0" presId="urn:microsoft.com/office/officeart/2008/layout/CircleAccentTimeline"/>
    <dgm:cxn modelId="{C042499E-0DD2-401F-9FE8-0D2A39D0580A}" type="presParOf" srcId="{3F621FE9-A852-42E7-8EA2-0E88B6EEFF58}" destId="{15B8AE15-3C3F-497D-A110-02B79C7A8921}" srcOrd="8" destOrd="0" presId="urn:microsoft.com/office/officeart/2008/layout/CircleAccentTimeline"/>
    <dgm:cxn modelId="{A9953747-7150-4094-9AC1-DBF47B1AC91C}" type="presParOf" srcId="{15B8AE15-3C3F-497D-A110-02B79C7A8921}" destId="{5921D90D-B7F1-432E-9D20-28EE00E97BBE}" srcOrd="0" destOrd="0" presId="urn:microsoft.com/office/officeart/2008/layout/CircleAccentTimeline"/>
    <dgm:cxn modelId="{02CCE5B3-16AF-463B-9CDB-CFC86A47C0FF}" type="presParOf" srcId="{15B8AE15-3C3F-497D-A110-02B79C7A8921}" destId="{7A83A9CB-1A45-4BB5-A06E-ACDE5C1C3C84}" srcOrd="1" destOrd="0" presId="urn:microsoft.com/office/officeart/2008/layout/CircleAccentTimeline"/>
    <dgm:cxn modelId="{A207CECC-D55B-4DAE-A487-522449BA2B2D}" type="presParOf" srcId="{15B8AE15-3C3F-497D-A110-02B79C7A8921}" destId="{5DC716A4-B3B7-4989-92BA-5374D17C325B}" srcOrd="2" destOrd="0" presId="urn:microsoft.com/office/officeart/2008/layout/CircleAccentTimeline"/>
    <dgm:cxn modelId="{E18C1CB1-91A3-41C5-B2CF-B9AA504CF743}" type="presParOf" srcId="{3F621FE9-A852-42E7-8EA2-0E88B6EEFF58}" destId="{EDB13353-6E26-4667-BA9B-78118A1B41F1}" srcOrd="9" destOrd="0" presId="urn:microsoft.com/office/officeart/2008/layout/CircleAccentTimeline"/>
    <dgm:cxn modelId="{3EC2A3C2-07A7-452C-B574-3EB152425DAB}" type="presParOf" srcId="{3F621FE9-A852-42E7-8EA2-0E88B6EEFF58}" destId="{4762379E-26BF-4EAD-BF3D-4A796440BA4D}" srcOrd="10" destOrd="0" presId="urn:microsoft.com/office/officeart/2008/layout/CircleAccentTimeline"/>
    <dgm:cxn modelId="{4AAEE2AA-B33E-4A6D-8777-7A30C5EAFBC0}" type="presParOf" srcId="{3F621FE9-A852-42E7-8EA2-0E88B6EEFF58}" destId="{D5DCEB67-1F2E-43B8-A255-C049B0427032}" srcOrd="11" destOrd="0" presId="urn:microsoft.com/office/officeart/2008/layout/CircleAccentTimeline"/>
    <dgm:cxn modelId="{FB1A03AE-8E2C-48DB-A307-E3E61BF8B14C}" type="presParOf" srcId="{3F621FE9-A852-42E7-8EA2-0E88B6EEFF58}" destId="{5F1B57BB-6E68-400F-B3F6-06B1AB621237}" srcOrd="12" destOrd="0" presId="urn:microsoft.com/office/officeart/2008/layout/CircleAccentTimeline"/>
    <dgm:cxn modelId="{3E0B3F7E-E1B6-4E17-BD1F-BCA3AD655739}" type="presParOf" srcId="{5F1B57BB-6E68-400F-B3F6-06B1AB621237}" destId="{849BB371-2013-4CFC-BCF9-90473A92F001}" srcOrd="0" destOrd="0" presId="urn:microsoft.com/office/officeart/2008/layout/CircleAccentTimeline"/>
    <dgm:cxn modelId="{601A1B06-C74B-4CB3-8157-D3279D7DA521}" type="presParOf" srcId="{5F1B57BB-6E68-400F-B3F6-06B1AB621237}" destId="{81949AE9-85F6-4EA8-82DC-B1920E10FC67}" srcOrd="1" destOrd="0" presId="urn:microsoft.com/office/officeart/2008/layout/CircleAccentTimeline"/>
    <dgm:cxn modelId="{CF388FE3-DF7F-4B25-B257-3FA558C88816}" type="presParOf" srcId="{5F1B57BB-6E68-400F-B3F6-06B1AB621237}" destId="{C096CBD6-44E0-4486-9986-CFCA05BAD70E}" srcOrd="2" destOrd="0" presId="urn:microsoft.com/office/officeart/2008/layout/CircleAccentTimeline"/>
    <dgm:cxn modelId="{57A7C349-6B9E-4624-BA1E-8AB2BEA81487}" type="presParOf" srcId="{3F621FE9-A852-42E7-8EA2-0E88B6EEFF58}" destId="{C7ADFBF3-17CE-4C36-A7F9-009D27E3B0CD}" srcOrd="13" destOrd="0" presId="urn:microsoft.com/office/officeart/2008/layout/CircleAccentTimeline"/>
    <dgm:cxn modelId="{8BE21270-2294-4086-A4E0-8EA769FF6962}" type="presParOf" srcId="{3F621FE9-A852-42E7-8EA2-0E88B6EEFF58}" destId="{10DD7362-315B-4566-A2FA-6E3425B05464}" srcOrd="14" destOrd="0" presId="urn:microsoft.com/office/officeart/2008/layout/CircleAccentTimeline"/>
    <dgm:cxn modelId="{44D917CA-233A-465A-B010-F0F9655F6337}" type="presParOf" srcId="{3F621FE9-A852-42E7-8EA2-0E88B6EEFF58}" destId="{982EC7D2-E953-49A0-8F45-F9995FC40CC4}" srcOrd="15" destOrd="0" presId="urn:microsoft.com/office/officeart/2008/layout/CircleAccentTimeline"/>
    <dgm:cxn modelId="{FF8E7018-25A8-4D8F-AF5E-4CFE151ACD52}" type="presParOf" srcId="{982EC7D2-E953-49A0-8F45-F9995FC40CC4}" destId="{B63F96FA-D100-42EA-B18E-74EC65C879F1}" srcOrd="0" destOrd="0" presId="urn:microsoft.com/office/officeart/2008/layout/CircleAccentTimeline"/>
    <dgm:cxn modelId="{1CD87C50-1F97-43A0-A5E3-1FE14A772BF6}" type="presParOf" srcId="{982EC7D2-E953-49A0-8F45-F9995FC40CC4}" destId="{DC62849C-7BCC-4C65-8834-948DED6A4C1E}" srcOrd="1" destOrd="0" presId="urn:microsoft.com/office/officeart/2008/layout/CircleAccentTimeline"/>
    <dgm:cxn modelId="{134673FA-4B53-4AD4-8F44-78BCEE853FE0}" type="presParOf" srcId="{982EC7D2-E953-49A0-8F45-F9995FC40CC4}" destId="{827C7E65-3F9F-4146-940E-8E49B1526FC1}" srcOrd="2" destOrd="0" presId="urn:microsoft.com/office/officeart/2008/layout/CircleAccentTimeline"/>
    <dgm:cxn modelId="{EB2072FD-0169-4D04-A262-7BE694CB3B71}" type="presParOf" srcId="{3F621FE9-A852-42E7-8EA2-0E88B6EEFF58}" destId="{B3A16374-579A-4B56-A664-14AADF2D4690}" srcOrd="16" destOrd="0" presId="urn:microsoft.com/office/officeart/2008/layout/CircleAccentTimeline"/>
    <dgm:cxn modelId="{20AE8750-AB7C-4730-A366-1C61CF1FA8E4}" type="presParOf" srcId="{3F621FE9-A852-42E7-8EA2-0E88B6EEFF58}" destId="{5F5FEFDF-A07D-4903-8185-3090209DAC68}" srcOrd="17" destOrd="0" presId="urn:microsoft.com/office/officeart/2008/layout/CircleAccentTimeline"/>
    <dgm:cxn modelId="{E7F78C77-A66F-4F1D-912A-7DDFBB820CD3}" type="presParOf" srcId="{3F621FE9-A852-42E7-8EA2-0E88B6EEFF58}" destId="{E9948225-6747-4039-9B76-BA80F8A94179}" srcOrd="18" destOrd="0" presId="urn:microsoft.com/office/officeart/2008/layout/CircleAccentTimeline"/>
    <dgm:cxn modelId="{385B573A-2B87-4E41-BB68-30F4521AB35D}" type="presParOf" srcId="{3F621FE9-A852-42E7-8EA2-0E88B6EEFF58}" destId="{3BCACB4D-7879-4619-A44A-5FF2E2270BEF}" srcOrd="19" destOrd="0" presId="urn:microsoft.com/office/officeart/2008/layout/CircleAccentTimeline"/>
    <dgm:cxn modelId="{B1AF8673-5E75-45D5-90E6-1800ADCFCD49}" type="presParOf" srcId="{3BCACB4D-7879-4619-A44A-5FF2E2270BEF}" destId="{F31DC9E7-77D8-4B0A-959D-043C530D9BC0}" srcOrd="0" destOrd="0" presId="urn:microsoft.com/office/officeart/2008/layout/CircleAccentTimeline"/>
    <dgm:cxn modelId="{2ECEA6DE-2261-4110-802D-3C63C3FAED0B}" type="presParOf" srcId="{3BCACB4D-7879-4619-A44A-5FF2E2270BEF}" destId="{1355337E-DFA4-4D65-AF09-641DECBC7485}" srcOrd="1" destOrd="0" presId="urn:microsoft.com/office/officeart/2008/layout/CircleAccentTimeline"/>
    <dgm:cxn modelId="{1BA49A40-B8FE-49A3-B34A-429BA8E264C9}" type="presParOf" srcId="{3BCACB4D-7879-4619-A44A-5FF2E2270BEF}" destId="{5163000F-FC10-40C8-8C5E-FC49F679390F}" srcOrd="2" destOrd="0" presId="urn:microsoft.com/office/officeart/2008/layout/CircleAccentTimeline"/>
    <dgm:cxn modelId="{BECEC713-41E9-4E18-9D47-11B3E82C53AD}" type="presParOf" srcId="{3F621FE9-A852-42E7-8EA2-0E88B6EEFF58}" destId="{F13A6135-560F-4BCD-A088-2E630B71ECD6}" srcOrd="20" destOrd="0" presId="urn:microsoft.com/office/officeart/2008/layout/CircleAccentTimeline"/>
    <dgm:cxn modelId="{A4746FAF-FABD-4631-BD02-0253B0007865}" type="presParOf" srcId="{3F621FE9-A852-42E7-8EA2-0E88B6EEFF58}" destId="{E30955F8-0E4C-4117-BCB4-0B1D337A8FAE}" srcOrd="2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15EC8B-4D6F-49D0-9B0D-0E4605A448B1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4DE4EE3-7DBF-4F62-92F0-972B25D49FAE}">
      <dgm:prSet phldrT="[Text]"/>
      <dgm:spPr/>
      <dgm:t>
        <a:bodyPr/>
        <a:lstStyle/>
        <a:p>
          <a:r>
            <a:rPr lang="en-US" dirty="0" smtClean="0"/>
            <a:t>Feb 1: </a:t>
          </a:r>
          <a:r>
            <a:rPr lang="en-US" altLang="zh-CN" dirty="0" smtClean="0"/>
            <a:t>begin t</a:t>
          </a:r>
          <a:r>
            <a:rPr lang="en-US" dirty="0" smtClean="0"/>
            <a:t>he first strategy</a:t>
          </a:r>
          <a:endParaRPr lang="en-US" dirty="0"/>
        </a:p>
      </dgm:t>
    </dgm:pt>
    <dgm:pt modelId="{7FD2BEDA-1E68-4F3A-9C19-7A56C94D3430}" type="parTrans" cxnId="{255FE983-965C-4E40-B75C-BFF8EE6E9275}">
      <dgm:prSet/>
      <dgm:spPr/>
      <dgm:t>
        <a:bodyPr/>
        <a:lstStyle/>
        <a:p>
          <a:endParaRPr lang="en-US"/>
        </a:p>
      </dgm:t>
    </dgm:pt>
    <dgm:pt modelId="{E3BD50D5-6E17-41C0-9AD0-5C003BD78660}" type="sibTrans" cxnId="{255FE983-965C-4E40-B75C-BFF8EE6E9275}">
      <dgm:prSet/>
      <dgm:spPr/>
      <dgm:t>
        <a:bodyPr/>
        <a:lstStyle/>
        <a:p>
          <a:endParaRPr lang="en-US"/>
        </a:p>
      </dgm:t>
    </dgm:pt>
    <dgm:pt modelId="{0283689F-0602-4644-A5CF-CA5C02A80D0D}">
      <dgm:prSet phldrT="[Text]"/>
      <dgm:spPr/>
      <dgm:t>
        <a:bodyPr/>
        <a:lstStyle/>
        <a:p>
          <a:r>
            <a:rPr lang="en-US" altLang="zh-CN" dirty="0" smtClean="0"/>
            <a:t>Feb 6</a:t>
          </a:r>
          <a:r>
            <a:rPr lang="zh-CN" altLang="en-US" dirty="0" smtClean="0"/>
            <a:t>： </a:t>
          </a:r>
          <a:r>
            <a:rPr lang="en-US" altLang="zh-CN" dirty="0" smtClean="0"/>
            <a:t>2</a:t>
          </a:r>
          <a:r>
            <a:rPr lang="en-US" altLang="zh-CN" baseline="30000" dirty="0" smtClean="0"/>
            <a:t>nd</a:t>
          </a:r>
          <a:r>
            <a:rPr lang="en-US" altLang="zh-CN" dirty="0" smtClean="0"/>
            <a:t> Reconstruct</a:t>
          </a:r>
          <a:endParaRPr lang="en-US" dirty="0"/>
        </a:p>
      </dgm:t>
    </dgm:pt>
    <dgm:pt modelId="{C600D363-941A-4042-84F6-0F62A4FF46D1}" type="parTrans" cxnId="{847B28FA-C7A5-46D3-805E-0386C4B6A0B9}">
      <dgm:prSet/>
      <dgm:spPr/>
      <dgm:t>
        <a:bodyPr/>
        <a:lstStyle/>
        <a:p>
          <a:endParaRPr lang="en-US"/>
        </a:p>
      </dgm:t>
    </dgm:pt>
    <dgm:pt modelId="{18D7DB13-E60E-46EF-AEC6-FA718BB08AFC}" type="sibTrans" cxnId="{847B28FA-C7A5-46D3-805E-0386C4B6A0B9}">
      <dgm:prSet/>
      <dgm:spPr/>
      <dgm:t>
        <a:bodyPr/>
        <a:lstStyle/>
        <a:p>
          <a:endParaRPr lang="en-US"/>
        </a:p>
      </dgm:t>
    </dgm:pt>
    <dgm:pt modelId="{9B4B0A57-2740-46D3-BA27-05B3CD819794}">
      <dgm:prSet phldrT="[Text]"/>
      <dgm:spPr/>
      <dgm:t>
        <a:bodyPr/>
        <a:lstStyle/>
        <a:p>
          <a:r>
            <a:rPr lang="en-US" altLang="zh-CN" dirty="0" smtClean="0"/>
            <a:t>Feb 10: the 2</a:t>
          </a:r>
          <a:r>
            <a:rPr lang="en-US" altLang="zh-CN" baseline="30000" dirty="0" smtClean="0"/>
            <a:t>nd</a:t>
          </a:r>
          <a:r>
            <a:rPr lang="en-US" altLang="zh-CN" dirty="0" smtClean="0"/>
            <a:t> strategy</a:t>
          </a:r>
          <a:endParaRPr lang="en-US" dirty="0"/>
        </a:p>
      </dgm:t>
    </dgm:pt>
    <dgm:pt modelId="{75FA03E2-3842-4189-A2F8-0AF7372661FF}" type="parTrans" cxnId="{F9EFBA8A-5697-4609-9C07-7F4FAD5F7CC5}">
      <dgm:prSet/>
      <dgm:spPr/>
      <dgm:t>
        <a:bodyPr/>
        <a:lstStyle/>
        <a:p>
          <a:endParaRPr lang="en-US"/>
        </a:p>
      </dgm:t>
    </dgm:pt>
    <dgm:pt modelId="{5C6F9D05-0CA7-44DC-827D-E8ADDBBF72F5}" type="sibTrans" cxnId="{F9EFBA8A-5697-4609-9C07-7F4FAD5F7CC5}">
      <dgm:prSet/>
      <dgm:spPr/>
      <dgm:t>
        <a:bodyPr/>
        <a:lstStyle/>
        <a:p>
          <a:endParaRPr lang="en-US"/>
        </a:p>
      </dgm:t>
    </dgm:pt>
    <dgm:pt modelId="{D59FA82D-53AB-485D-9B47-5068941E25E9}">
      <dgm:prSet phldrT="[Text]"/>
      <dgm:spPr/>
      <dgm:t>
        <a:bodyPr/>
        <a:lstStyle/>
        <a:p>
          <a:r>
            <a:rPr lang="en-US" dirty="0" smtClean="0"/>
            <a:t>Feb 12: 3rd Reconstruct</a:t>
          </a:r>
          <a:endParaRPr lang="en-US" dirty="0"/>
        </a:p>
      </dgm:t>
    </dgm:pt>
    <dgm:pt modelId="{BFD89F23-0F27-488F-A36E-B315DB57C4BB}" type="parTrans" cxnId="{05981D07-A020-47FB-8FB0-CF7637189C15}">
      <dgm:prSet/>
      <dgm:spPr/>
      <dgm:t>
        <a:bodyPr/>
        <a:lstStyle/>
        <a:p>
          <a:endParaRPr lang="en-US"/>
        </a:p>
      </dgm:t>
    </dgm:pt>
    <dgm:pt modelId="{49D8416B-8595-4C15-BAA3-9CC8767A379C}" type="sibTrans" cxnId="{05981D07-A020-47FB-8FB0-CF7637189C15}">
      <dgm:prSet/>
      <dgm:spPr/>
      <dgm:t>
        <a:bodyPr/>
        <a:lstStyle/>
        <a:p>
          <a:endParaRPr lang="en-US"/>
        </a:p>
      </dgm:t>
    </dgm:pt>
    <dgm:pt modelId="{82B761FA-276B-4480-A80D-2ED015D4E93A}">
      <dgm:prSet phldrT="[Text]"/>
      <dgm:spPr/>
      <dgm:t>
        <a:bodyPr/>
        <a:lstStyle/>
        <a:p>
          <a:r>
            <a:rPr lang="en-US" altLang="zh-CN" dirty="0" smtClean="0"/>
            <a:t>Feb 13: the 3rd strategy</a:t>
          </a:r>
          <a:endParaRPr lang="en-US" dirty="0"/>
        </a:p>
      </dgm:t>
    </dgm:pt>
    <dgm:pt modelId="{3AC8B8B2-AFED-439A-983C-3F512575E504}" type="parTrans" cxnId="{BA10FBD4-50D9-4FC3-B0CC-FA86810C4FEA}">
      <dgm:prSet/>
      <dgm:spPr/>
      <dgm:t>
        <a:bodyPr/>
        <a:lstStyle/>
        <a:p>
          <a:endParaRPr lang="en-US"/>
        </a:p>
      </dgm:t>
    </dgm:pt>
    <dgm:pt modelId="{045114A1-4D32-4E81-BF54-CE1B5D98578E}" type="sibTrans" cxnId="{BA10FBD4-50D9-4FC3-B0CC-FA86810C4FEA}">
      <dgm:prSet/>
      <dgm:spPr/>
      <dgm:t>
        <a:bodyPr/>
        <a:lstStyle/>
        <a:p>
          <a:endParaRPr lang="en-US"/>
        </a:p>
      </dgm:t>
    </dgm:pt>
    <dgm:pt modelId="{E7452E4B-44EE-4B4E-878B-C8D69C9D6CE8}">
      <dgm:prSet phldrT="[Text]"/>
      <dgm:spPr/>
      <dgm:t>
        <a:bodyPr/>
        <a:lstStyle/>
        <a:p>
          <a:r>
            <a:rPr lang="en-US" dirty="0" smtClean="0"/>
            <a:t>Feb 16: Output files</a:t>
          </a:r>
          <a:endParaRPr lang="en-US" dirty="0"/>
        </a:p>
      </dgm:t>
    </dgm:pt>
    <dgm:pt modelId="{8D48C46A-EF14-4922-922E-4AE6000F8A59}" type="parTrans" cxnId="{429132B7-E6B5-4352-A927-50A1B72159CD}">
      <dgm:prSet/>
      <dgm:spPr/>
      <dgm:t>
        <a:bodyPr/>
        <a:lstStyle/>
        <a:p>
          <a:endParaRPr lang="en-US"/>
        </a:p>
      </dgm:t>
    </dgm:pt>
    <dgm:pt modelId="{B25A2C13-BB2B-4117-AB88-45629919A4A5}" type="sibTrans" cxnId="{429132B7-E6B5-4352-A927-50A1B72159CD}">
      <dgm:prSet/>
      <dgm:spPr/>
      <dgm:t>
        <a:bodyPr/>
        <a:lstStyle/>
        <a:p>
          <a:endParaRPr lang="en-US"/>
        </a:p>
      </dgm:t>
    </dgm:pt>
    <dgm:pt modelId="{18880633-9367-47F1-BD83-E9FA9953F167}" type="pres">
      <dgm:prSet presAssocID="{9115EC8B-4D6F-49D0-9B0D-0E4605A448B1}" presName="Name0" presStyleCnt="0">
        <dgm:presLayoutVars>
          <dgm:dir/>
        </dgm:presLayoutVars>
      </dgm:prSet>
      <dgm:spPr/>
      <dgm:t>
        <a:bodyPr/>
        <a:lstStyle/>
        <a:p>
          <a:endParaRPr lang="en-US"/>
        </a:p>
      </dgm:t>
    </dgm:pt>
    <dgm:pt modelId="{EB0F00CD-5DF3-48A7-8DD7-FCE0A00B1C90}" type="pres">
      <dgm:prSet presAssocID="{C4DE4EE3-7DBF-4F62-92F0-972B25D49FAE}" presName="parComposite" presStyleCnt="0"/>
      <dgm:spPr/>
    </dgm:pt>
    <dgm:pt modelId="{25873F79-D483-46C2-A1CC-8C9785DA6EB9}" type="pres">
      <dgm:prSet presAssocID="{C4DE4EE3-7DBF-4F62-92F0-972B25D49FAE}" presName="parBigCircle" presStyleLbl="node0" presStyleIdx="0" presStyleCnt="3"/>
      <dgm:spPr/>
    </dgm:pt>
    <dgm:pt modelId="{6AEBF8DF-A57C-4470-8247-765B04783B61}" type="pres">
      <dgm:prSet presAssocID="{C4DE4EE3-7DBF-4F62-92F0-972B25D49FAE}" presName="parTx" presStyleLbl="revTx" presStyleIdx="0" presStyleCnt="9"/>
      <dgm:spPr/>
      <dgm:t>
        <a:bodyPr/>
        <a:lstStyle/>
        <a:p>
          <a:endParaRPr lang="en-US"/>
        </a:p>
      </dgm:t>
    </dgm:pt>
    <dgm:pt modelId="{CD108C71-D01B-4DB9-A02F-8DD4BD1C38D5}" type="pres">
      <dgm:prSet presAssocID="{C4DE4EE3-7DBF-4F62-92F0-972B25D49FAE}" presName="bSpace" presStyleCnt="0"/>
      <dgm:spPr/>
    </dgm:pt>
    <dgm:pt modelId="{AD14D421-6A89-49F2-B51D-EBCE93130E35}" type="pres">
      <dgm:prSet presAssocID="{C4DE4EE3-7DBF-4F62-92F0-972B25D49FAE}" presName="parBackupNorm" presStyleCnt="0"/>
      <dgm:spPr/>
    </dgm:pt>
    <dgm:pt modelId="{D084AF31-FB57-4F3F-A648-B7D8380FFD30}" type="pres">
      <dgm:prSet presAssocID="{E3BD50D5-6E17-41C0-9AD0-5C003BD78660}" presName="parSpace" presStyleCnt="0"/>
      <dgm:spPr/>
    </dgm:pt>
    <dgm:pt modelId="{FC6D414E-6FD0-49C0-B62F-E9F967D15B0C}" type="pres">
      <dgm:prSet presAssocID="{0283689F-0602-4644-A5CF-CA5C02A80D0D}" presName="desBackupLeftNorm" presStyleCnt="0"/>
      <dgm:spPr/>
    </dgm:pt>
    <dgm:pt modelId="{90EA9D3D-0711-48CA-9031-3F782A929C26}" type="pres">
      <dgm:prSet presAssocID="{0283689F-0602-4644-A5CF-CA5C02A80D0D}" presName="desComposite" presStyleCnt="0"/>
      <dgm:spPr/>
    </dgm:pt>
    <dgm:pt modelId="{790B2807-9E8E-4E64-A54B-B9C7303A369B}" type="pres">
      <dgm:prSet presAssocID="{0283689F-0602-4644-A5CF-CA5C02A80D0D}" presName="desCircle" presStyleLbl="node1" presStyleIdx="0" presStyleCnt="3"/>
      <dgm:spPr/>
    </dgm:pt>
    <dgm:pt modelId="{20ABAF54-6A94-46C6-833B-B85927110181}" type="pres">
      <dgm:prSet presAssocID="{0283689F-0602-4644-A5CF-CA5C02A80D0D}" presName="chTx" presStyleLbl="revTx" presStyleIdx="1" presStyleCnt="9"/>
      <dgm:spPr/>
      <dgm:t>
        <a:bodyPr/>
        <a:lstStyle/>
        <a:p>
          <a:endParaRPr lang="en-US"/>
        </a:p>
      </dgm:t>
    </dgm:pt>
    <dgm:pt modelId="{E9E7A833-04C2-4185-8CD7-0A23C14F3D6B}" type="pres">
      <dgm:prSet presAssocID="{0283689F-0602-4644-A5CF-CA5C02A80D0D}" presName="desTx" presStyleLbl="revTx" presStyleIdx="2" presStyleCnt="9">
        <dgm:presLayoutVars>
          <dgm:bulletEnabled val="1"/>
        </dgm:presLayoutVars>
      </dgm:prSet>
      <dgm:spPr/>
    </dgm:pt>
    <dgm:pt modelId="{1A6C9F99-932A-4832-A779-7F543B2AEA7F}" type="pres">
      <dgm:prSet presAssocID="{0283689F-0602-4644-A5CF-CA5C02A80D0D}" presName="desBackupRightNorm" presStyleCnt="0"/>
      <dgm:spPr/>
    </dgm:pt>
    <dgm:pt modelId="{D6205B79-3A86-4D88-B9FB-69F2E212F821}" type="pres">
      <dgm:prSet presAssocID="{18D7DB13-E60E-46EF-AEC6-FA718BB08AFC}" presName="desSpace" presStyleCnt="0"/>
      <dgm:spPr/>
    </dgm:pt>
    <dgm:pt modelId="{C9CF537A-6205-45F7-85A6-E90F8C892616}" type="pres">
      <dgm:prSet presAssocID="{9B4B0A57-2740-46D3-BA27-05B3CD819794}" presName="desBackupLeftNorm" presStyleCnt="0"/>
      <dgm:spPr/>
    </dgm:pt>
    <dgm:pt modelId="{5152B415-6C6B-41F3-8C15-79F04BBEF043}" type="pres">
      <dgm:prSet presAssocID="{9B4B0A57-2740-46D3-BA27-05B3CD819794}" presName="desComposite" presStyleCnt="0"/>
      <dgm:spPr/>
    </dgm:pt>
    <dgm:pt modelId="{92D33228-D252-4F15-BCEA-7007A73F0201}" type="pres">
      <dgm:prSet presAssocID="{9B4B0A57-2740-46D3-BA27-05B3CD819794}" presName="desCircle" presStyleLbl="node1" presStyleIdx="1" presStyleCnt="3"/>
      <dgm:spPr/>
    </dgm:pt>
    <dgm:pt modelId="{479BB63F-903B-48D4-BA8C-F78ADB413442}" type="pres">
      <dgm:prSet presAssocID="{9B4B0A57-2740-46D3-BA27-05B3CD819794}" presName="chTx" presStyleLbl="revTx" presStyleIdx="3" presStyleCnt="9"/>
      <dgm:spPr/>
      <dgm:t>
        <a:bodyPr/>
        <a:lstStyle/>
        <a:p>
          <a:endParaRPr lang="en-US"/>
        </a:p>
      </dgm:t>
    </dgm:pt>
    <dgm:pt modelId="{9BAFDC0E-6BDD-4F68-A963-5AA5472483E0}" type="pres">
      <dgm:prSet presAssocID="{9B4B0A57-2740-46D3-BA27-05B3CD819794}" presName="desTx" presStyleLbl="revTx" presStyleIdx="4" presStyleCnt="9">
        <dgm:presLayoutVars>
          <dgm:bulletEnabled val="1"/>
        </dgm:presLayoutVars>
      </dgm:prSet>
      <dgm:spPr/>
    </dgm:pt>
    <dgm:pt modelId="{3EE005E6-D059-4ECF-A09E-8B5D87D3436F}" type="pres">
      <dgm:prSet presAssocID="{9B4B0A57-2740-46D3-BA27-05B3CD819794}" presName="desBackupRightNorm" presStyleCnt="0"/>
      <dgm:spPr/>
    </dgm:pt>
    <dgm:pt modelId="{FAEFD995-5757-423D-8DDC-2A3D192300E4}" type="pres">
      <dgm:prSet presAssocID="{5C6F9D05-0CA7-44DC-827D-E8ADDBBF72F5}" presName="desSpace" presStyleCnt="0"/>
      <dgm:spPr/>
    </dgm:pt>
    <dgm:pt modelId="{F447869C-8E91-42A3-8C31-ECF45A03242C}" type="pres">
      <dgm:prSet presAssocID="{D59FA82D-53AB-485D-9B47-5068941E25E9}" presName="parComposite" presStyleCnt="0"/>
      <dgm:spPr/>
    </dgm:pt>
    <dgm:pt modelId="{54EFCBDF-EA20-49E9-A0BC-D19ED5DB9B21}" type="pres">
      <dgm:prSet presAssocID="{D59FA82D-53AB-485D-9B47-5068941E25E9}" presName="parBigCircle" presStyleLbl="node0" presStyleIdx="1" presStyleCnt="3"/>
      <dgm:spPr/>
    </dgm:pt>
    <dgm:pt modelId="{F39F122D-54B3-4B63-9E18-7C6A1359766F}" type="pres">
      <dgm:prSet presAssocID="{D59FA82D-53AB-485D-9B47-5068941E25E9}" presName="parTx" presStyleLbl="revTx" presStyleIdx="5" presStyleCnt="9"/>
      <dgm:spPr/>
      <dgm:t>
        <a:bodyPr/>
        <a:lstStyle/>
        <a:p>
          <a:endParaRPr lang="en-US"/>
        </a:p>
      </dgm:t>
    </dgm:pt>
    <dgm:pt modelId="{E1EB0FEF-E9F0-4C25-B251-74BC55A0D586}" type="pres">
      <dgm:prSet presAssocID="{D59FA82D-53AB-485D-9B47-5068941E25E9}" presName="bSpace" presStyleCnt="0"/>
      <dgm:spPr/>
    </dgm:pt>
    <dgm:pt modelId="{37BCAFA1-CC33-441F-84A5-82E5075AFBBD}" type="pres">
      <dgm:prSet presAssocID="{D59FA82D-53AB-485D-9B47-5068941E25E9}" presName="parBackupNorm" presStyleCnt="0"/>
      <dgm:spPr/>
    </dgm:pt>
    <dgm:pt modelId="{4FF68113-9EC9-46A4-96ED-497C11D20637}" type="pres">
      <dgm:prSet presAssocID="{49D8416B-8595-4C15-BAA3-9CC8767A379C}" presName="parSpace" presStyleCnt="0"/>
      <dgm:spPr/>
    </dgm:pt>
    <dgm:pt modelId="{C3DE669B-7740-47C3-A9C1-5ECE1DB853D4}" type="pres">
      <dgm:prSet presAssocID="{82B761FA-276B-4480-A80D-2ED015D4E93A}" presName="desBackupLeftNorm" presStyleCnt="0"/>
      <dgm:spPr/>
    </dgm:pt>
    <dgm:pt modelId="{13FB603D-D265-43F6-895D-EE0F5739FF60}" type="pres">
      <dgm:prSet presAssocID="{82B761FA-276B-4480-A80D-2ED015D4E93A}" presName="desComposite" presStyleCnt="0"/>
      <dgm:spPr/>
    </dgm:pt>
    <dgm:pt modelId="{4674242D-35D6-4669-A985-576148F28FA0}" type="pres">
      <dgm:prSet presAssocID="{82B761FA-276B-4480-A80D-2ED015D4E93A}" presName="desCircle" presStyleLbl="node1" presStyleIdx="2" presStyleCnt="3"/>
      <dgm:spPr/>
    </dgm:pt>
    <dgm:pt modelId="{A8B95F3D-552F-49D5-B70D-982C339FCAB9}" type="pres">
      <dgm:prSet presAssocID="{82B761FA-276B-4480-A80D-2ED015D4E93A}" presName="chTx" presStyleLbl="revTx" presStyleIdx="6" presStyleCnt="9"/>
      <dgm:spPr/>
      <dgm:t>
        <a:bodyPr/>
        <a:lstStyle/>
        <a:p>
          <a:endParaRPr lang="en-US"/>
        </a:p>
      </dgm:t>
    </dgm:pt>
    <dgm:pt modelId="{9739D8B9-8CA2-4D5C-85FA-7E27ADFDF6DB}" type="pres">
      <dgm:prSet presAssocID="{82B761FA-276B-4480-A80D-2ED015D4E93A}" presName="desTx" presStyleLbl="revTx" presStyleIdx="7" presStyleCnt="9">
        <dgm:presLayoutVars>
          <dgm:bulletEnabled val="1"/>
        </dgm:presLayoutVars>
      </dgm:prSet>
      <dgm:spPr/>
    </dgm:pt>
    <dgm:pt modelId="{044BD1DE-AB16-4319-977A-08AAD75FA748}" type="pres">
      <dgm:prSet presAssocID="{82B761FA-276B-4480-A80D-2ED015D4E93A}" presName="desBackupRightNorm" presStyleCnt="0"/>
      <dgm:spPr/>
    </dgm:pt>
    <dgm:pt modelId="{23FC55AA-3088-4FB6-901C-D38E217FAB14}" type="pres">
      <dgm:prSet presAssocID="{045114A1-4D32-4E81-BF54-CE1B5D98578E}" presName="desSpace" presStyleCnt="0"/>
      <dgm:spPr/>
    </dgm:pt>
    <dgm:pt modelId="{E7EE9057-7AD0-438D-A4ED-AE92F5764795}" type="pres">
      <dgm:prSet presAssocID="{E7452E4B-44EE-4B4E-878B-C8D69C9D6CE8}" presName="parComposite" presStyleCnt="0"/>
      <dgm:spPr/>
    </dgm:pt>
    <dgm:pt modelId="{D478D4DE-3059-4C31-8C1C-9DADAFB509D4}" type="pres">
      <dgm:prSet presAssocID="{E7452E4B-44EE-4B4E-878B-C8D69C9D6CE8}" presName="parBigCircle" presStyleLbl="node0" presStyleIdx="2" presStyleCnt="3"/>
      <dgm:spPr/>
    </dgm:pt>
    <dgm:pt modelId="{0877F3F0-3F8D-41E6-8AA5-DF639CE69225}" type="pres">
      <dgm:prSet presAssocID="{E7452E4B-44EE-4B4E-878B-C8D69C9D6CE8}" presName="parTx" presStyleLbl="revTx" presStyleIdx="8" presStyleCnt="9"/>
      <dgm:spPr/>
      <dgm:t>
        <a:bodyPr/>
        <a:lstStyle/>
        <a:p>
          <a:endParaRPr lang="en-US"/>
        </a:p>
      </dgm:t>
    </dgm:pt>
    <dgm:pt modelId="{B498F97B-6C1D-4966-B98B-E438CC9FD48D}" type="pres">
      <dgm:prSet presAssocID="{E7452E4B-44EE-4B4E-878B-C8D69C9D6CE8}" presName="bSpace" presStyleCnt="0"/>
      <dgm:spPr/>
    </dgm:pt>
    <dgm:pt modelId="{577CB4B9-E87C-437A-AC4B-CF52FF09EBD1}" type="pres">
      <dgm:prSet presAssocID="{E7452E4B-44EE-4B4E-878B-C8D69C9D6CE8}" presName="parBackupNorm" presStyleCnt="0"/>
      <dgm:spPr/>
    </dgm:pt>
    <dgm:pt modelId="{9FCEDE7C-2E8D-45A7-A816-FA37869D3343}" type="pres">
      <dgm:prSet presAssocID="{B25A2C13-BB2B-4117-AB88-45629919A4A5}" presName="parSpace" presStyleCnt="0"/>
      <dgm:spPr/>
    </dgm:pt>
  </dgm:ptLst>
  <dgm:cxnLst>
    <dgm:cxn modelId="{15EC6EE3-B8A4-42F9-985C-436AAA9E4D6F}" type="presOf" srcId="{D59FA82D-53AB-485D-9B47-5068941E25E9}" destId="{F39F122D-54B3-4B63-9E18-7C6A1359766F}" srcOrd="0" destOrd="0" presId="urn:microsoft.com/office/officeart/2008/layout/CircleAccentTimeline"/>
    <dgm:cxn modelId="{BA10FBD4-50D9-4FC3-B0CC-FA86810C4FEA}" srcId="{D59FA82D-53AB-485D-9B47-5068941E25E9}" destId="{82B761FA-276B-4480-A80D-2ED015D4E93A}" srcOrd="0" destOrd="0" parTransId="{3AC8B8B2-AFED-439A-983C-3F512575E504}" sibTransId="{045114A1-4D32-4E81-BF54-CE1B5D98578E}"/>
    <dgm:cxn modelId="{429132B7-E6B5-4352-A927-50A1B72159CD}" srcId="{9115EC8B-4D6F-49D0-9B0D-0E4605A448B1}" destId="{E7452E4B-44EE-4B4E-878B-C8D69C9D6CE8}" srcOrd="2" destOrd="0" parTransId="{8D48C46A-EF14-4922-922E-4AE6000F8A59}" sibTransId="{B25A2C13-BB2B-4117-AB88-45629919A4A5}"/>
    <dgm:cxn modelId="{255FE983-965C-4E40-B75C-BFF8EE6E9275}" srcId="{9115EC8B-4D6F-49D0-9B0D-0E4605A448B1}" destId="{C4DE4EE3-7DBF-4F62-92F0-972B25D49FAE}" srcOrd="0" destOrd="0" parTransId="{7FD2BEDA-1E68-4F3A-9C19-7A56C94D3430}" sibTransId="{E3BD50D5-6E17-41C0-9AD0-5C003BD78660}"/>
    <dgm:cxn modelId="{6CA94A1D-969F-48A6-A8CC-042D48F9AE47}" type="presOf" srcId="{9B4B0A57-2740-46D3-BA27-05B3CD819794}" destId="{479BB63F-903B-48D4-BA8C-F78ADB413442}" srcOrd="0" destOrd="0" presId="urn:microsoft.com/office/officeart/2008/layout/CircleAccentTimeline"/>
    <dgm:cxn modelId="{CF9CD54E-CF7E-4BDC-B91E-F8BAB7BD2A25}" type="presOf" srcId="{C4DE4EE3-7DBF-4F62-92F0-972B25D49FAE}" destId="{6AEBF8DF-A57C-4470-8247-765B04783B61}" srcOrd="0" destOrd="0" presId="urn:microsoft.com/office/officeart/2008/layout/CircleAccentTimeline"/>
    <dgm:cxn modelId="{847B28FA-C7A5-46D3-805E-0386C4B6A0B9}" srcId="{C4DE4EE3-7DBF-4F62-92F0-972B25D49FAE}" destId="{0283689F-0602-4644-A5CF-CA5C02A80D0D}" srcOrd="0" destOrd="0" parTransId="{C600D363-941A-4042-84F6-0F62A4FF46D1}" sibTransId="{18D7DB13-E60E-46EF-AEC6-FA718BB08AFC}"/>
    <dgm:cxn modelId="{66A3AA40-DD6E-40A7-A86E-80BFC6A69B0D}" type="presOf" srcId="{9115EC8B-4D6F-49D0-9B0D-0E4605A448B1}" destId="{18880633-9367-47F1-BD83-E9FA9953F167}" srcOrd="0" destOrd="0" presId="urn:microsoft.com/office/officeart/2008/layout/CircleAccentTimeline"/>
    <dgm:cxn modelId="{F9EFBA8A-5697-4609-9C07-7F4FAD5F7CC5}" srcId="{C4DE4EE3-7DBF-4F62-92F0-972B25D49FAE}" destId="{9B4B0A57-2740-46D3-BA27-05B3CD819794}" srcOrd="1" destOrd="0" parTransId="{75FA03E2-3842-4189-A2F8-0AF7372661FF}" sibTransId="{5C6F9D05-0CA7-44DC-827D-E8ADDBBF72F5}"/>
    <dgm:cxn modelId="{988E7439-7128-4DDF-8BA7-B3AD89F2A83F}" type="presOf" srcId="{E7452E4B-44EE-4B4E-878B-C8D69C9D6CE8}" destId="{0877F3F0-3F8D-41E6-8AA5-DF639CE69225}" srcOrd="0" destOrd="0" presId="urn:microsoft.com/office/officeart/2008/layout/CircleAccentTimeline"/>
    <dgm:cxn modelId="{DF8B9DB1-4477-45A5-9C9F-54C7ED94DF21}" type="presOf" srcId="{0283689F-0602-4644-A5CF-CA5C02A80D0D}" destId="{20ABAF54-6A94-46C6-833B-B85927110181}" srcOrd="0" destOrd="0" presId="urn:microsoft.com/office/officeart/2008/layout/CircleAccentTimeline"/>
    <dgm:cxn modelId="{05981D07-A020-47FB-8FB0-CF7637189C15}" srcId="{9115EC8B-4D6F-49D0-9B0D-0E4605A448B1}" destId="{D59FA82D-53AB-485D-9B47-5068941E25E9}" srcOrd="1" destOrd="0" parTransId="{BFD89F23-0F27-488F-A36E-B315DB57C4BB}" sibTransId="{49D8416B-8595-4C15-BAA3-9CC8767A379C}"/>
    <dgm:cxn modelId="{9174E976-2ECF-48A7-8645-EDF976ECAAF6}" type="presOf" srcId="{82B761FA-276B-4480-A80D-2ED015D4E93A}" destId="{A8B95F3D-552F-49D5-B70D-982C339FCAB9}" srcOrd="0" destOrd="0" presId="urn:microsoft.com/office/officeart/2008/layout/CircleAccentTimeline"/>
    <dgm:cxn modelId="{53B2A313-3855-47DF-9812-E81745861FDC}" type="presParOf" srcId="{18880633-9367-47F1-BD83-E9FA9953F167}" destId="{EB0F00CD-5DF3-48A7-8DD7-FCE0A00B1C90}" srcOrd="0" destOrd="0" presId="urn:microsoft.com/office/officeart/2008/layout/CircleAccentTimeline"/>
    <dgm:cxn modelId="{817FDED9-C962-4431-9019-3B232921EB71}" type="presParOf" srcId="{EB0F00CD-5DF3-48A7-8DD7-FCE0A00B1C90}" destId="{25873F79-D483-46C2-A1CC-8C9785DA6EB9}" srcOrd="0" destOrd="0" presId="urn:microsoft.com/office/officeart/2008/layout/CircleAccentTimeline"/>
    <dgm:cxn modelId="{79B105AC-DAA3-4870-9F8D-356B518288EC}" type="presParOf" srcId="{EB0F00CD-5DF3-48A7-8DD7-FCE0A00B1C90}" destId="{6AEBF8DF-A57C-4470-8247-765B04783B61}" srcOrd="1" destOrd="0" presId="urn:microsoft.com/office/officeart/2008/layout/CircleAccentTimeline"/>
    <dgm:cxn modelId="{66D77B0B-D402-4CC7-984F-6C545E03D0C7}" type="presParOf" srcId="{EB0F00CD-5DF3-48A7-8DD7-FCE0A00B1C90}" destId="{CD108C71-D01B-4DB9-A02F-8DD4BD1C38D5}" srcOrd="2" destOrd="0" presId="urn:microsoft.com/office/officeart/2008/layout/CircleAccentTimeline"/>
    <dgm:cxn modelId="{69F6B6B0-D6A2-491D-B18B-E12EBDD6647A}" type="presParOf" srcId="{18880633-9367-47F1-BD83-E9FA9953F167}" destId="{AD14D421-6A89-49F2-B51D-EBCE93130E35}" srcOrd="1" destOrd="0" presId="urn:microsoft.com/office/officeart/2008/layout/CircleAccentTimeline"/>
    <dgm:cxn modelId="{3D0CF20E-4151-48A1-9A10-354C1D533869}" type="presParOf" srcId="{18880633-9367-47F1-BD83-E9FA9953F167}" destId="{D084AF31-FB57-4F3F-A648-B7D8380FFD30}" srcOrd="2" destOrd="0" presId="urn:microsoft.com/office/officeart/2008/layout/CircleAccentTimeline"/>
    <dgm:cxn modelId="{99BD598D-16C9-44DA-AE0A-89C4C4346C28}" type="presParOf" srcId="{18880633-9367-47F1-BD83-E9FA9953F167}" destId="{FC6D414E-6FD0-49C0-B62F-E9F967D15B0C}" srcOrd="3" destOrd="0" presId="urn:microsoft.com/office/officeart/2008/layout/CircleAccentTimeline"/>
    <dgm:cxn modelId="{431DAA5F-08C3-4315-B413-21C30068E417}" type="presParOf" srcId="{18880633-9367-47F1-BD83-E9FA9953F167}" destId="{90EA9D3D-0711-48CA-9031-3F782A929C26}" srcOrd="4" destOrd="0" presId="urn:microsoft.com/office/officeart/2008/layout/CircleAccentTimeline"/>
    <dgm:cxn modelId="{584482BC-8C9C-45BD-9D75-D9A0ECB1FBE3}" type="presParOf" srcId="{90EA9D3D-0711-48CA-9031-3F782A929C26}" destId="{790B2807-9E8E-4E64-A54B-B9C7303A369B}" srcOrd="0" destOrd="0" presId="urn:microsoft.com/office/officeart/2008/layout/CircleAccentTimeline"/>
    <dgm:cxn modelId="{FB1DE4D7-99C7-4AD8-80E8-07952B60B8C8}" type="presParOf" srcId="{90EA9D3D-0711-48CA-9031-3F782A929C26}" destId="{20ABAF54-6A94-46C6-833B-B85927110181}" srcOrd="1" destOrd="0" presId="urn:microsoft.com/office/officeart/2008/layout/CircleAccentTimeline"/>
    <dgm:cxn modelId="{3D1A5D53-1201-48DF-A2C3-D830168CA9DE}" type="presParOf" srcId="{90EA9D3D-0711-48CA-9031-3F782A929C26}" destId="{E9E7A833-04C2-4185-8CD7-0A23C14F3D6B}" srcOrd="2" destOrd="0" presId="urn:microsoft.com/office/officeart/2008/layout/CircleAccentTimeline"/>
    <dgm:cxn modelId="{2C12650C-75BA-4E69-9BB7-966BC253EE99}" type="presParOf" srcId="{18880633-9367-47F1-BD83-E9FA9953F167}" destId="{1A6C9F99-932A-4832-A779-7F543B2AEA7F}" srcOrd="5" destOrd="0" presId="urn:microsoft.com/office/officeart/2008/layout/CircleAccentTimeline"/>
    <dgm:cxn modelId="{14990F3F-B331-4101-9901-37DC4B57C5D1}" type="presParOf" srcId="{18880633-9367-47F1-BD83-E9FA9953F167}" destId="{D6205B79-3A86-4D88-B9FB-69F2E212F821}" srcOrd="6" destOrd="0" presId="urn:microsoft.com/office/officeart/2008/layout/CircleAccentTimeline"/>
    <dgm:cxn modelId="{6F6E48CD-EE34-4D92-8840-556AB5413564}" type="presParOf" srcId="{18880633-9367-47F1-BD83-E9FA9953F167}" destId="{C9CF537A-6205-45F7-85A6-E90F8C892616}" srcOrd="7" destOrd="0" presId="urn:microsoft.com/office/officeart/2008/layout/CircleAccentTimeline"/>
    <dgm:cxn modelId="{BF017CC1-03F8-4260-BF44-29EEF3B968DA}" type="presParOf" srcId="{18880633-9367-47F1-BD83-E9FA9953F167}" destId="{5152B415-6C6B-41F3-8C15-79F04BBEF043}" srcOrd="8" destOrd="0" presId="urn:microsoft.com/office/officeart/2008/layout/CircleAccentTimeline"/>
    <dgm:cxn modelId="{8562BF11-D46F-4414-A803-68ABF5294864}" type="presParOf" srcId="{5152B415-6C6B-41F3-8C15-79F04BBEF043}" destId="{92D33228-D252-4F15-BCEA-7007A73F0201}" srcOrd="0" destOrd="0" presId="urn:microsoft.com/office/officeart/2008/layout/CircleAccentTimeline"/>
    <dgm:cxn modelId="{CBE43A04-B3F6-4B1A-8C6A-E12222042268}" type="presParOf" srcId="{5152B415-6C6B-41F3-8C15-79F04BBEF043}" destId="{479BB63F-903B-48D4-BA8C-F78ADB413442}" srcOrd="1" destOrd="0" presId="urn:microsoft.com/office/officeart/2008/layout/CircleAccentTimeline"/>
    <dgm:cxn modelId="{3278AD21-2B14-47C5-9D15-CEF4CE121195}" type="presParOf" srcId="{5152B415-6C6B-41F3-8C15-79F04BBEF043}" destId="{9BAFDC0E-6BDD-4F68-A963-5AA5472483E0}" srcOrd="2" destOrd="0" presId="urn:microsoft.com/office/officeart/2008/layout/CircleAccentTimeline"/>
    <dgm:cxn modelId="{5B03266B-C740-4331-850F-3B8837871FE4}" type="presParOf" srcId="{18880633-9367-47F1-BD83-E9FA9953F167}" destId="{3EE005E6-D059-4ECF-A09E-8B5D87D3436F}" srcOrd="9" destOrd="0" presId="urn:microsoft.com/office/officeart/2008/layout/CircleAccentTimeline"/>
    <dgm:cxn modelId="{8853021F-468E-44A8-BCE0-9AC4BF5325B1}" type="presParOf" srcId="{18880633-9367-47F1-BD83-E9FA9953F167}" destId="{FAEFD995-5757-423D-8DDC-2A3D192300E4}" srcOrd="10" destOrd="0" presId="urn:microsoft.com/office/officeart/2008/layout/CircleAccentTimeline"/>
    <dgm:cxn modelId="{161C5940-D89E-46E7-B1DE-406DB9F5F33D}" type="presParOf" srcId="{18880633-9367-47F1-BD83-E9FA9953F167}" destId="{F447869C-8E91-42A3-8C31-ECF45A03242C}" srcOrd="11" destOrd="0" presId="urn:microsoft.com/office/officeart/2008/layout/CircleAccentTimeline"/>
    <dgm:cxn modelId="{D3A9473D-96DE-4BCB-8130-A4AE9755F4CD}" type="presParOf" srcId="{F447869C-8E91-42A3-8C31-ECF45A03242C}" destId="{54EFCBDF-EA20-49E9-A0BC-D19ED5DB9B21}" srcOrd="0" destOrd="0" presId="urn:microsoft.com/office/officeart/2008/layout/CircleAccentTimeline"/>
    <dgm:cxn modelId="{826D81B4-E00E-4B45-8271-3399AFCDFCB6}" type="presParOf" srcId="{F447869C-8E91-42A3-8C31-ECF45A03242C}" destId="{F39F122D-54B3-4B63-9E18-7C6A1359766F}" srcOrd="1" destOrd="0" presId="urn:microsoft.com/office/officeart/2008/layout/CircleAccentTimeline"/>
    <dgm:cxn modelId="{C3EC579A-DD3B-431A-9D1B-39B9AD2CCB11}" type="presParOf" srcId="{F447869C-8E91-42A3-8C31-ECF45A03242C}" destId="{E1EB0FEF-E9F0-4C25-B251-74BC55A0D586}" srcOrd="2" destOrd="0" presId="urn:microsoft.com/office/officeart/2008/layout/CircleAccentTimeline"/>
    <dgm:cxn modelId="{C40BA773-DAC0-4518-B7EB-AB24B313826E}" type="presParOf" srcId="{18880633-9367-47F1-BD83-E9FA9953F167}" destId="{37BCAFA1-CC33-441F-84A5-82E5075AFBBD}" srcOrd="12" destOrd="0" presId="urn:microsoft.com/office/officeart/2008/layout/CircleAccentTimeline"/>
    <dgm:cxn modelId="{74786ADE-906C-41A2-BBF6-70A606479F8A}" type="presParOf" srcId="{18880633-9367-47F1-BD83-E9FA9953F167}" destId="{4FF68113-9EC9-46A4-96ED-497C11D20637}" srcOrd="13" destOrd="0" presId="urn:microsoft.com/office/officeart/2008/layout/CircleAccentTimeline"/>
    <dgm:cxn modelId="{76BDE371-72CF-492F-8CF5-F24D3004F4B9}" type="presParOf" srcId="{18880633-9367-47F1-BD83-E9FA9953F167}" destId="{C3DE669B-7740-47C3-A9C1-5ECE1DB853D4}" srcOrd="14" destOrd="0" presId="urn:microsoft.com/office/officeart/2008/layout/CircleAccentTimeline"/>
    <dgm:cxn modelId="{1BCF55FE-1422-4003-8EFC-CE63F6669443}" type="presParOf" srcId="{18880633-9367-47F1-BD83-E9FA9953F167}" destId="{13FB603D-D265-43F6-895D-EE0F5739FF60}" srcOrd="15" destOrd="0" presId="urn:microsoft.com/office/officeart/2008/layout/CircleAccentTimeline"/>
    <dgm:cxn modelId="{8790448C-D0FA-4C29-BEAC-4C09FA73045E}" type="presParOf" srcId="{13FB603D-D265-43F6-895D-EE0F5739FF60}" destId="{4674242D-35D6-4669-A985-576148F28FA0}" srcOrd="0" destOrd="0" presId="urn:microsoft.com/office/officeart/2008/layout/CircleAccentTimeline"/>
    <dgm:cxn modelId="{15FA0749-5D3A-4605-8C45-A982B7CC5CF4}" type="presParOf" srcId="{13FB603D-D265-43F6-895D-EE0F5739FF60}" destId="{A8B95F3D-552F-49D5-B70D-982C339FCAB9}" srcOrd="1" destOrd="0" presId="urn:microsoft.com/office/officeart/2008/layout/CircleAccentTimeline"/>
    <dgm:cxn modelId="{EC07D1DB-00C9-41CA-A49A-A79B18E087E5}" type="presParOf" srcId="{13FB603D-D265-43F6-895D-EE0F5739FF60}" destId="{9739D8B9-8CA2-4D5C-85FA-7E27ADFDF6DB}" srcOrd="2" destOrd="0" presId="urn:microsoft.com/office/officeart/2008/layout/CircleAccentTimeline"/>
    <dgm:cxn modelId="{F3F6DF40-1C6C-4144-9969-74B94BD6D73B}" type="presParOf" srcId="{18880633-9367-47F1-BD83-E9FA9953F167}" destId="{044BD1DE-AB16-4319-977A-08AAD75FA748}" srcOrd="16" destOrd="0" presId="urn:microsoft.com/office/officeart/2008/layout/CircleAccentTimeline"/>
    <dgm:cxn modelId="{7A67815E-93F8-4FB7-8999-83AEA2345738}" type="presParOf" srcId="{18880633-9367-47F1-BD83-E9FA9953F167}" destId="{23FC55AA-3088-4FB6-901C-D38E217FAB14}" srcOrd="17" destOrd="0" presId="urn:microsoft.com/office/officeart/2008/layout/CircleAccentTimeline"/>
    <dgm:cxn modelId="{06AEB13E-61D1-4C4B-9DBF-24A46EF62BD2}" type="presParOf" srcId="{18880633-9367-47F1-BD83-E9FA9953F167}" destId="{E7EE9057-7AD0-438D-A4ED-AE92F5764795}" srcOrd="18" destOrd="0" presId="urn:microsoft.com/office/officeart/2008/layout/CircleAccentTimeline"/>
    <dgm:cxn modelId="{DF63B2D8-F163-4CF4-8CD0-DECBD927B1F3}" type="presParOf" srcId="{E7EE9057-7AD0-438D-A4ED-AE92F5764795}" destId="{D478D4DE-3059-4C31-8C1C-9DADAFB509D4}" srcOrd="0" destOrd="0" presId="urn:microsoft.com/office/officeart/2008/layout/CircleAccentTimeline"/>
    <dgm:cxn modelId="{7E00FACC-E73C-4B24-8D91-24BF0343B041}" type="presParOf" srcId="{E7EE9057-7AD0-438D-A4ED-AE92F5764795}" destId="{0877F3F0-3F8D-41E6-8AA5-DF639CE69225}" srcOrd="1" destOrd="0" presId="urn:microsoft.com/office/officeart/2008/layout/CircleAccentTimeline"/>
    <dgm:cxn modelId="{CA74A88C-6D95-481D-AA7C-6822E1F619A9}" type="presParOf" srcId="{E7EE9057-7AD0-438D-A4ED-AE92F5764795}" destId="{B498F97B-6C1D-4966-B98B-E438CC9FD48D}" srcOrd="2" destOrd="0" presId="urn:microsoft.com/office/officeart/2008/layout/CircleAccentTimeline"/>
    <dgm:cxn modelId="{AC29FDA4-647C-4995-B6C8-E19F2B211D98}" type="presParOf" srcId="{18880633-9367-47F1-BD83-E9FA9953F167}" destId="{577CB4B9-E87C-437A-AC4B-CF52FF09EBD1}" srcOrd="19" destOrd="0" presId="urn:microsoft.com/office/officeart/2008/layout/CircleAccentTimeline"/>
    <dgm:cxn modelId="{1C084B3B-4E5A-4631-8689-E99617FA57E2}" type="presParOf" srcId="{18880633-9367-47F1-BD83-E9FA9953F167}" destId="{9FCEDE7C-2E8D-45A7-A816-FA37869D3343}" srcOrd="20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6C52699-F359-4DE2-A7DF-D622C89CC363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DACA8E-FDF7-4983-8C8F-C08AC7D8DE3B}">
      <dgm:prSet phldrT="[Text]"/>
      <dgm:spPr/>
      <dgm:t>
        <a:bodyPr/>
        <a:lstStyle/>
        <a:p>
          <a:r>
            <a:rPr lang="en-US" altLang="zh-CN" dirty="0" smtClean="0"/>
            <a:t>Mar 3: the combo method</a:t>
          </a:r>
          <a:endParaRPr lang="en-US" dirty="0"/>
        </a:p>
      </dgm:t>
    </dgm:pt>
    <dgm:pt modelId="{ED89A94E-13C4-4639-AD5B-568254F45679}" type="parTrans" cxnId="{242A265B-9707-474D-BBE6-FEA4F4ADE46B}">
      <dgm:prSet/>
      <dgm:spPr/>
      <dgm:t>
        <a:bodyPr/>
        <a:lstStyle/>
        <a:p>
          <a:endParaRPr lang="en-US"/>
        </a:p>
      </dgm:t>
    </dgm:pt>
    <dgm:pt modelId="{33C6F65F-7A96-498A-A129-909A5F6F9A6E}" type="sibTrans" cxnId="{242A265B-9707-474D-BBE6-FEA4F4ADE46B}">
      <dgm:prSet/>
      <dgm:spPr/>
      <dgm:t>
        <a:bodyPr/>
        <a:lstStyle/>
        <a:p>
          <a:endParaRPr lang="en-US"/>
        </a:p>
      </dgm:t>
    </dgm:pt>
    <dgm:pt modelId="{1C4CA8DE-7081-4663-9A1A-E2F8F5614957}">
      <dgm:prSet phldrT="[Text]"/>
      <dgm:spPr/>
      <dgm:t>
        <a:bodyPr/>
        <a:lstStyle/>
        <a:p>
          <a:r>
            <a:rPr lang="en-US" dirty="0" smtClean="0"/>
            <a:t>Mar 10: </a:t>
          </a:r>
          <a:r>
            <a:rPr lang="en-US" dirty="0" err="1" smtClean="0"/>
            <a:t>simu</a:t>
          </a:r>
          <a:r>
            <a:rPr lang="en-US" dirty="0" smtClean="0"/>
            <a:t> about the simple situation</a:t>
          </a:r>
          <a:endParaRPr lang="en-US" dirty="0"/>
        </a:p>
      </dgm:t>
    </dgm:pt>
    <dgm:pt modelId="{6ABA0704-923F-43D8-9002-E2118212EF4A}" type="parTrans" cxnId="{73FCE82A-1A2D-453B-86D1-A4B0CB1B72FE}">
      <dgm:prSet/>
      <dgm:spPr/>
      <dgm:t>
        <a:bodyPr/>
        <a:lstStyle/>
        <a:p>
          <a:endParaRPr lang="en-US"/>
        </a:p>
      </dgm:t>
    </dgm:pt>
    <dgm:pt modelId="{258D7406-CBD2-4077-9B0B-76E041621F87}" type="sibTrans" cxnId="{73FCE82A-1A2D-453B-86D1-A4B0CB1B72FE}">
      <dgm:prSet/>
      <dgm:spPr/>
      <dgm:t>
        <a:bodyPr/>
        <a:lstStyle/>
        <a:p>
          <a:endParaRPr lang="en-US"/>
        </a:p>
      </dgm:t>
    </dgm:pt>
    <dgm:pt modelId="{79BB16F8-199C-4B6A-8A42-65982632E3C1}">
      <dgm:prSet phldrT="[Text]"/>
      <dgm:spPr/>
      <dgm:t>
        <a:bodyPr/>
        <a:lstStyle/>
        <a:p>
          <a:r>
            <a:rPr lang="en-US" dirty="0" smtClean="0"/>
            <a:t>NOW: </a:t>
          </a:r>
          <a:r>
            <a:rPr lang="en-US" dirty="0" err="1" smtClean="0"/>
            <a:t>simu</a:t>
          </a:r>
          <a:r>
            <a:rPr lang="en-US" dirty="0" smtClean="0"/>
            <a:t> about the complex situation</a:t>
          </a:r>
          <a:endParaRPr lang="en-US" dirty="0"/>
        </a:p>
      </dgm:t>
    </dgm:pt>
    <dgm:pt modelId="{0087287B-FF43-417E-BD1E-A6448999C2EA}" type="parTrans" cxnId="{5AB894CE-8342-4BE5-AABB-A0DBC3ABFEBB}">
      <dgm:prSet/>
      <dgm:spPr/>
      <dgm:t>
        <a:bodyPr/>
        <a:lstStyle/>
        <a:p>
          <a:endParaRPr lang="en-US"/>
        </a:p>
      </dgm:t>
    </dgm:pt>
    <dgm:pt modelId="{2F99474B-105C-4899-8D3B-A2E0E1457C4E}" type="sibTrans" cxnId="{5AB894CE-8342-4BE5-AABB-A0DBC3ABFEBB}">
      <dgm:prSet/>
      <dgm:spPr/>
      <dgm:t>
        <a:bodyPr/>
        <a:lstStyle/>
        <a:p>
          <a:endParaRPr lang="en-US"/>
        </a:p>
      </dgm:t>
    </dgm:pt>
    <dgm:pt modelId="{06A04791-C7C3-429F-9978-B73DCE70E6E6}">
      <dgm:prSet phldrT="[Text]"/>
      <dgm:spPr/>
      <dgm:t>
        <a:bodyPr/>
        <a:lstStyle/>
        <a:p>
          <a:r>
            <a:rPr lang="en-US" dirty="0" smtClean="0"/>
            <a:t>Fix the parameters and bugs</a:t>
          </a:r>
          <a:endParaRPr lang="en-US" dirty="0"/>
        </a:p>
      </dgm:t>
    </dgm:pt>
    <dgm:pt modelId="{D5C8DE39-E3FD-4D9F-B502-A6EFC5C17A12}" type="parTrans" cxnId="{A34DA0FB-03F8-4387-96D8-A297B2B47C41}">
      <dgm:prSet/>
      <dgm:spPr/>
      <dgm:t>
        <a:bodyPr/>
        <a:lstStyle/>
        <a:p>
          <a:endParaRPr lang="en-US"/>
        </a:p>
      </dgm:t>
    </dgm:pt>
    <dgm:pt modelId="{04154083-7370-4228-876A-E6694AC6B9B0}" type="sibTrans" cxnId="{A34DA0FB-03F8-4387-96D8-A297B2B47C41}">
      <dgm:prSet/>
      <dgm:spPr/>
      <dgm:t>
        <a:bodyPr/>
        <a:lstStyle/>
        <a:p>
          <a:endParaRPr lang="en-US"/>
        </a:p>
      </dgm:t>
    </dgm:pt>
    <dgm:pt modelId="{D9D101F7-5A92-4DB4-AC26-0849BD95441D}" type="pres">
      <dgm:prSet presAssocID="{06C52699-F359-4DE2-A7DF-D622C89CC363}" presName="Name0" presStyleCnt="0">
        <dgm:presLayoutVars>
          <dgm:dir/>
        </dgm:presLayoutVars>
      </dgm:prSet>
      <dgm:spPr/>
      <dgm:t>
        <a:bodyPr/>
        <a:lstStyle/>
        <a:p>
          <a:endParaRPr lang="en-US"/>
        </a:p>
      </dgm:t>
    </dgm:pt>
    <dgm:pt modelId="{AB43AD43-634F-4E5A-BDF2-D8B881585ACB}" type="pres">
      <dgm:prSet presAssocID="{BDDACA8E-FDF7-4983-8C8F-C08AC7D8DE3B}" presName="parComposite" presStyleCnt="0"/>
      <dgm:spPr/>
    </dgm:pt>
    <dgm:pt modelId="{B233EF2A-28DE-409F-AD21-86A2076CBD00}" type="pres">
      <dgm:prSet presAssocID="{BDDACA8E-FDF7-4983-8C8F-C08AC7D8DE3B}" presName="parBigCircle" presStyleLbl="node0" presStyleIdx="0" presStyleCnt="3"/>
      <dgm:spPr/>
    </dgm:pt>
    <dgm:pt modelId="{F98E1FC7-DE4D-4954-B019-C71309D0AA7E}" type="pres">
      <dgm:prSet presAssocID="{BDDACA8E-FDF7-4983-8C8F-C08AC7D8DE3B}" presName="parTx" presStyleLbl="revTx" presStyleIdx="0" presStyleCnt="5"/>
      <dgm:spPr/>
      <dgm:t>
        <a:bodyPr/>
        <a:lstStyle/>
        <a:p>
          <a:endParaRPr lang="en-US"/>
        </a:p>
      </dgm:t>
    </dgm:pt>
    <dgm:pt modelId="{A1B4DD50-9B98-46C5-BE8D-564468B4774A}" type="pres">
      <dgm:prSet presAssocID="{BDDACA8E-FDF7-4983-8C8F-C08AC7D8DE3B}" presName="bSpace" presStyleCnt="0"/>
      <dgm:spPr/>
    </dgm:pt>
    <dgm:pt modelId="{0443A703-92FA-4079-B3F7-0DB38A434F98}" type="pres">
      <dgm:prSet presAssocID="{BDDACA8E-FDF7-4983-8C8F-C08AC7D8DE3B}" presName="parBackupNorm" presStyleCnt="0"/>
      <dgm:spPr/>
    </dgm:pt>
    <dgm:pt modelId="{B0B1FF2E-B485-41F7-A7D0-1C5B42203B42}" type="pres">
      <dgm:prSet presAssocID="{33C6F65F-7A96-498A-A129-909A5F6F9A6E}" presName="parSpace" presStyleCnt="0"/>
      <dgm:spPr/>
    </dgm:pt>
    <dgm:pt modelId="{00D96614-4FDC-45C4-AA9A-1C718CF0E340}" type="pres">
      <dgm:prSet presAssocID="{06A04791-C7C3-429F-9978-B73DCE70E6E6}" presName="desBackupLeftNorm" presStyleCnt="0"/>
      <dgm:spPr/>
    </dgm:pt>
    <dgm:pt modelId="{CEEAEC2E-E0F9-45AC-B727-F0D5381E28E2}" type="pres">
      <dgm:prSet presAssocID="{06A04791-C7C3-429F-9978-B73DCE70E6E6}" presName="desComposite" presStyleCnt="0"/>
      <dgm:spPr/>
    </dgm:pt>
    <dgm:pt modelId="{4ABE6C73-E9C7-4131-9BAA-04A9EC886E2D}" type="pres">
      <dgm:prSet presAssocID="{06A04791-C7C3-429F-9978-B73DCE70E6E6}" presName="desCircle" presStyleLbl="node1" presStyleIdx="0" presStyleCnt="1"/>
      <dgm:spPr/>
    </dgm:pt>
    <dgm:pt modelId="{29641C78-5CC3-4382-BF5F-F0C1B328AD64}" type="pres">
      <dgm:prSet presAssocID="{06A04791-C7C3-429F-9978-B73DCE70E6E6}" presName="chTx" presStyleLbl="revTx" presStyleIdx="1" presStyleCnt="5"/>
      <dgm:spPr/>
      <dgm:t>
        <a:bodyPr/>
        <a:lstStyle/>
        <a:p>
          <a:endParaRPr lang="en-US"/>
        </a:p>
      </dgm:t>
    </dgm:pt>
    <dgm:pt modelId="{8281774A-7D67-4CF0-A318-23DC71C9F977}" type="pres">
      <dgm:prSet presAssocID="{06A04791-C7C3-429F-9978-B73DCE70E6E6}" presName="desTx" presStyleLbl="revTx" presStyleIdx="2" presStyleCnt="5">
        <dgm:presLayoutVars>
          <dgm:bulletEnabled val="1"/>
        </dgm:presLayoutVars>
      </dgm:prSet>
      <dgm:spPr/>
    </dgm:pt>
    <dgm:pt modelId="{344461E3-2590-43AC-9ECB-F38BA66D5847}" type="pres">
      <dgm:prSet presAssocID="{06A04791-C7C3-429F-9978-B73DCE70E6E6}" presName="desBackupRightNorm" presStyleCnt="0"/>
      <dgm:spPr/>
    </dgm:pt>
    <dgm:pt modelId="{E87E9301-AE45-406A-918B-A0A9B0A6D700}" type="pres">
      <dgm:prSet presAssocID="{04154083-7370-4228-876A-E6694AC6B9B0}" presName="desSpace" presStyleCnt="0"/>
      <dgm:spPr/>
    </dgm:pt>
    <dgm:pt modelId="{F4B11D42-BDBF-4C95-AA16-DD0F72ACE2F1}" type="pres">
      <dgm:prSet presAssocID="{1C4CA8DE-7081-4663-9A1A-E2F8F5614957}" presName="parComposite" presStyleCnt="0"/>
      <dgm:spPr/>
    </dgm:pt>
    <dgm:pt modelId="{5FB070F7-02FF-4B5C-94B9-1B9E9EF94A6D}" type="pres">
      <dgm:prSet presAssocID="{1C4CA8DE-7081-4663-9A1A-E2F8F5614957}" presName="parBigCircle" presStyleLbl="node0" presStyleIdx="1" presStyleCnt="3"/>
      <dgm:spPr/>
    </dgm:pt>
    <dgm:pt modelId="{824836FD-96A5-4B30-8C97-EF875DF56F63}" type="pres">
      <dgm:prSet presAssocID="{1C4CA8DE-7081-4663-9A1A-E2F8F5614957}" presName="parTx" presStyleLbl="revTx" presStyleIdx="3" presStyleCnt="5"/>
      <dgm:spPr/>
      <dgm:t>
        <a:bodyPr/>
        <a:lstStyle/>
        <a:p>
          <a:endParaRPr lang="en-US"/>
        </a:p>
      </dgm:t>
    </dgm:pt>
    <dgm:pt modelId="{735FE1AA-7854-4D91-896E-663A4E307202}" type="pres">
      <dgm:prSet presAssocID="{1C4CA8DE-7081-4663-9A1A-E2F8F5614957}" presName="bSpace" presStyleCnt="0"/>
      <dgm:spPr/>
    </dgm:pt>
    <dgm:pt modelId="{FFB6A041-C401-42CA-B0EA-5ADE08AE3BD5}" type="pres">
      <dgm:prSet presAssocID="{1C4CA8DE-7081-4663-9A1A-E2F8F5614957}" presName="parBackupNorm" presStyleCnt="0"/>
      <dgm:spPr/>
    </dgm:pt>
    <dgm:pt modelId="{67FFB474-EC9A-4F30-9BF3-843442ADCE60}" type="pres">
      <dgm:prSet presAssocID="{258D7406-CBD2-4077-9B0B-76E041621F87}" presName="parSpace" presStyleCnt="0"/>
      <dgm:spPr/>
    </dgm:pt>
    <dgm:pt modelId="{D5523DFC-7573-40CF-8B19-D90B9AF1A7EE}" type="pres">
      <dgm:prSet presAssocID="{79BB16F8-199C-4B6A-8A42-65982632E3C1}" presName="parComposite" presStyleCnt="0"/>
      <dgm:spPr/>
    </dgm:pt>
    <dgm:pt modelId="{90EA728B-2D29-4B69-8BD4-889EBAE0967E}" type="pres">
      <dgm:prSet presAssocID="{79BB16F8-199C-4B6A-8A42-65982632E3C1}" presName="parBigCircle" presStyleLbl="node0" presStyleIdx="2" presStyleCnt="3"/>
      <dgm:spPr/>
    </dgm:pt>
    <dgm:pt modelId="{8273B6F2-7D75-4574-B3A3-202F08BDC24D}" type="pres">
      <dgm:prSet presAssocID="{79BB16F8-199C-4B6A-8A42-65982632E3C1}" presName="parTx" presStyleLbl="revTx" presStyleIdx="4" presStyleCnt="5"/>
      <dgm:spPr/>
      <dgm:t>
        <a:bodyPr/>
        <a:lstStyle/>
        <a:p>
          <a:endParaRPr lang="en-US"/>
        </a:p>
      </dgm:t>
    </dgm:pt>
    <dgm:pt modelId="{B89CB612-2798-4225-BCAD-A886ECA19449}" type="pres">
      <dgm:prSet presAssocID="{79BB16F8-199C-4B6A-8A42-65982632E3C1}" presName="bSpace" presStyleCnt="0"/>
      <dgm:spPr/>
    </dgm:pt>
    <dgm:pt modelId="{7D84ACDB-B568-419C-A286-B5F85ED00651}" type="pres">
      <dgm:prSet presAssocID="{79BB16F8-199C-4B6A-8A42-65982632E3C1}" presName="parBackupNorm" presStyleCnt="0"/>
      <dgm:spPr/>
    </dgm:pt>
    <dgm:pt modelId="{D72D1478-C598-48F5-89CD-5FA85CFEED65}" type="pres">
      <dgm:prSet presAssocID="{2F99474B-105C-4899-8D3B-A2E0E1457C4E}" presName="parSpace" presStyleCnt="0"/>
      <dgm:spPr/>
    </dgm:pt>
  </dgm:ptLst>
  <dgm:cxnLst>
    <dgm:cxn modelId="{73FCE82A-1A2D-453B-86D1-A4B0CB1B72FE}" srcId="{06C52699-F359-4DE2-A7DF-D622C89CC363}" destId="{1C4CA8DE-7081-4663-9A1A-E2F8F5614957}" srcOrd="1" destOrd="0" parTransId="{6ABA0704-923F-43D8-9002-E2118212EF4A}" sibTransId="{258D7406-CBD2-4077-9B0B-76E041621F87}"/>
    <dgm:cxn modelId="{A34DA0FB-03F8-4387-96D8-A297B2B47C41}" srcId="{BDDACA8E-FDF7-4983-8C8F-C08AC7D8DE3B}" destId="{06A04791-C7C3-429F-9978-B73DCE70E6E6}" srcOrd="0" destOrd="0" parTransId="{D5C8DE39-E3FD-4D9F-B502-A6EFC5C17A12}" sibTransId="{04154083-7370-4228-876A-E6694AC6B9B0}"/>
    <dgm:cxn modelId="{395F11CF-72E8-4EF1-AEF6-4A1DE159E3FD}" type="presOf" srcId="{06C52699-F359-4DE2-A7DF-D622C89CC363}" destId="{D9D101F7-5A92-4DB4-AC26-0849BD95441D}" srcOrd="0" destOrd="0" presId="urn:microsoft.com/office/officeart/2008/layout/CircleAccentTimeline"/>
    <dgm:cxn modelId="{D586632C-D2D4-42FA-9245-6BE50E685361}" type="presOf" srcId="{1C4CA8DE-7081-4663-9A1A-E2F8F5614957}" destId="{824836FD-96A5-4B30-8C97-EF875DF56F63}" srcOrd="0" destOrd="0" presId="urn:microsoft.com/office/officeart/2008/layout/CircleAccentTimeline"/>
    <dgm:cxn modelId="{89BDDCE8-FF69-4590-A91C-89EB23A3751C}" type="presOf" srcId="{79BB16F8-199C-4B6A-8A42-65982632E3C1}" destId="{8273B6F2-7D75-4574-B3A3-202F08BDC24D}" srcOrd="0" destOrd="0" presId="urn:microsoft.com/office/officeart/2008/layout/CircleAccentTimeline"/>
    <dgm:cxn modelId="{5AB894CE-8342-4BE5-AABB-A0DBC3ABFEBB}" srcId="{06C52699-F359-4DE2-A7DF-D622C89CC363}" destId="{79BB16F8-199C-4B6A-8A42-65982632E3C1}" srcOrd="2" destOrd="0" parTransId="{0087287B-FF43-417E-BD1E-A6448999C2EA}" sibTransId="{2F99474B-105C-4899-8D3B-A2E0E1457C4E}"/>
    <dgm:cxn modelId="{E4BBEFF2-3691-44C1-B08B-60B5CE607225}" type="presOf" srcId="{BDDACA8E-FDF7-4983-8C8F-C08AC7D8DE3B}" destId="{F98E1FC7-DE4D-4954-B019-C71309D0AA7E}" srcOrd="0" destOrd="0" presId="urn:microsoft.com/office/officeart/2008/layout/CircleAccentTimeline"/>
    <dgm:cxn modelId="{AE615627-9228-49CB-B345-90052F6FD13D}" type="presOf" srcId="{06A04791-C7C3-429F-9978-B73DCE70E6E6}" destId="{29641C78-5CC3-4382-BF5F-F0C1B328AD64}" srcOrd="0" destOrd="0" presId="urn:microsoft.com/office/officeart/2008/layout/CircleAccentTimeline"/>
    <dgm:cxn modelId="{242A265B-9707-474D-BBE6-FEA4F4ADE46B}" srcId="{06C52699-F359-4DE2-A7DF-D622C89CC363}" destId="{BDDACA8E-FDF7-4983-8C8F-C08AC7D8DE3B}" srcOrd="0" destOrd="0" parTransId="{ED89A94E-13C4-4639-AD5B-568254F45679}" sibTransId="{33C6F65F-7A96-498A-A129-909A5F6F9A6E}"/>
    <dgm:cxn modelId="{50B14C9A-C9D7-460D-A4AD-661B4E44040D}" type="presParOf" srcId="{D9D101F7-5A92-4DB4-AC26-0849BD95441D}" destId="{AB43AD43-634F-4E5A-BDF2-D8B881585ACB}" srcOrd="0" destOrd="0" presId="urn:microsoft.com/office/officeart/2008/layout/CircleAccentTimeline"/>
    <dgm:cxn modelId="{D049BCD5-109A-4B90-86DD-A2BB1D64999B}" type="presParOf" srcId="{AB43AD43-634F-4E5A-BDF2-D8B881585ACB}" destId="{B233EF2A-28DE-409F-AD21-86A2076CBD00}" srcOrd="0" destOrd="0" presId="urn:microsoft.com/office/officeart/2008/layout/CircleAccentTimeline"/>
    <dgm:cxn modelId="{EABE1896-8D2C-456A-9969-70C50CA5C922}" type="presParOf" srcId="{AB43AD43-634F-4E5A-BDF2-D8B881585ACB}" destId="{F98E1FC7-DE4D-4954-B019-C71309D0AA7E}" srcOrd="1" destOrd="0" presId="urn:microsoft.com/office/officeart/2008/layout/CircleAccentTimeline"/>
    <dgm:cxn modelId="{B12BF035-FB5A-43B4-8382-29383ABD3A3D}" type="presParOf" srcId="{AB43AD43-634F-4E5A-BDF2-D8B881585ACB}" destId="{A1B4DD50-9B98-46C5-BE8D-564468B4774A}" srcOrd="2" destOrd="0" presId="urn:microsoft.com/office/officeart/2008/layout/CircleAccentTimeline"/>
    <dgm:cxn modelId="{7CFE26F8-F9A0-41AE-93F8-5153C40694FD}" type="presParOf" srcId="{D9D101F7-5A92-4DB4-AC26-0849BD95441D}" destId="{0443A703-92FA-4079-B3F7-0DB38A434F98}" srcOrd="1" destOrd="0" presId="urn:microsoft.com/office/officeart/2008/layout/CircleAccentTimeline"/>
    <dgm:cxn modelId="{598FE8F2-670E-4923-B90B-71898A5C1CCE}" type="presParOf" srcId="{D9D101F7-5A92-4DB4-AC26-0849BD95441D}" destId="{B0B1FF2E-B485-41F7-A7D0-1C5B42203B42}" srcOrd="2" destOrd="0" presId="urn:microsoft.com/office/officeart/2008/layout/CircleAccentTimeline"/>
    <dgm:cxn modelId="{B93B9D16-5E01-4FDF-8FFD-6E67B127434D}" type="presParOf" srcId="{D9D101F7-5A92-4DB4-AC26-0849BD95441D}" destId="{00D96614-4FDC-45C4-AA9A-1C718CF0E340}" srcOrd="3" destOrd="0" presId="urn:microsoft.com/office/officeart/2008/layout/CircleAccentTimeline"/>
    <dgm:cxn modelId="{BB3DA8C4-E622-4522-A792-D22B7E980617}" type="presParOf" srcId="{D9D101F7-5A92-4DB4-AC26-0849BD95441D}" destId="{CEEAEC2E-E0F9-45AC-B727-F0D5381E28E2}" srcOrd="4" destOrd="0" presId="urn:microsoft.com/office/officeart/2008/layout/CircleAccentTimeline"/>
    <dgm:cxn modelId="{60B2AC14-EAC0-47BB-A7D3-B0AE07E5A8F8}" type="presParOf" srcId="{CEEAEC2E-E0F9-45AC-B727-F0D5381E28E2}" destId="{4ABE6C73-E9C7-4131-9BAA-04A9EC886E2D}" srcOrd="0" destOrd="0" presId="urn:microsoft.com/office/officeart/2008/layout/CircleAccentTimeline"/>
    <dgm:cxn modelId="{B911C10F-7868-49E1-A4C5-22A7D554D74B}" type="presParOf" srcId="{CEEAEC2E-E0F9-45AC-B727-F0D5381E28E2}" destId="{29641C78-5CC3-4382-BF5F-F0C1B328AD64}" srcOrd="1" destOrd="0" presId="urn:microsoft.com/office/officeart/2008/layout/CircleAccentTimeline"/>
    <dgm:cxn modelId="{41AEB410-F799-4728-B17D-A0D27076859E}" type="presParOf" srcId="{CEEAEC2E-E0F9-45AC-B727-F0D5381E28E2}" destId="{8281774A-7D67-4CF0-A318-23DC71C9F977}" srcOrd="2" destOrd="0" presId="urn:microsoft.com/office/officeart/2008/layout/CircleAccentTimeline"/>
    <dgm:cxn modelId="{8F0C980B-85F2-402E-B3D1-EE3038FD179F}" type="presParOf" srcId="{D9D101F7-5A92-4DB4-AC26-0849BD95441D}" destId="{344461E3-2590-43AC-9ECB-F38BA66D5847}" srcOrd="5" destOrd="0" presId="urn:microsoft.com/office/officeart/2008/layout/CircleAccentTimeline"/>
    <dgm:cxn modelId="{4B2D9692-01D2-41CC-B93E-84DA219B5D3E}" type="presParOf" srcId="{D9D101F7-5A92-4DB4-AC26-0849BD95441D}" destId="{E87E9301-AE45-406A-918B-A0A9B0A6D700}" srcOrd="6" destOrd="0" presId="urn:microsoft.com/office/officeart/2008/layout/CircleAccentTimeline"/>
    <dgm:cxn modelId="{DE5C254F-79A4-46E2-ADC2-B3A2EC049987}" type="presParOf" srcId="{D9D101F7-5A92-4DB4-AC26-0849BD95441D}" destId="{F4B11D42-BDBF-4C95-AA16-DD0F72ACE2F1}" srcOrd="7" destOrd="0" presId="urn:microsoft.com/office/officeart/2008/layout/CircleAccentTimeline"/>
    <dgm:cxn modelId="{FF932149-D603-41A8-B2B0-B39A2DA7AC32}" type="presParOf" srcId="{F4B11D42-BDBF-4C95-AA16-DD0F72ACE2F1}" destId="{5FB070F7-02FF-4B5C-94B9-1B9E9EF94A6D}" srcOrd="0" destOrd="0" presId="urn:microsoft.com/office/officeart/2008/layout/CircleAccentTimeline"/>
    <dgm:cxn modelId="{1E3AFB48-83AD-40A0-866C-F667D12C196C}" type="presParOf" srcId="{F4B11D42-BDBF-4C95-AA16-DD0F72ACE2F1}" destId="{824836FD-96A5-4B30-8C97-EF875DF56F63}" srcOrd="1" destOrd="0" presId="urn:microsoft.com/office/officeart/2008/layout/CircleAccentTimeline"/>
    <dgm:cxn modelId="{71C91C83-E072-4EF4-8FA1-43BE9AFE8362}" type="presParOf" srcId="{F4B11D42-BDBF-4C95-AA16-DD0F72ACE2F1}" destId="{735FE1AA-7854-4D91-896E-663A4E307202}" srcOrd="2" destOrd="0" presId="urn:microsoft.com/office/officeart/2008/layout/CircleAccentTimeline"/>
    <dgm:cxn modelId="{64CE5B79-A6C7-40B5-B160-6109C66AB4C9}" type="presParOf" srcId="{D9D101F7-5A92-4DB4-AC26-0849BD95441D}" destId="{FFB6A041-C401-42CA-B0EA-5ADE08AE3BD5}" srcOrd="8" destOrd="0" presId="urn:microsoft.com/office/officeart/2008/layout/CircleAccentTimeline"/>
    <dgm:cxn modelId="{5D91A7F6-08E9-471A-A851-C099938A7E8C}" type="presParOf" srcId="{D9D101F7-5A92-4DB4-AC26-0849BD95441D}" destId="{67FFB474-EC9A-4F30-9BF3-843442ADCE60}" srcOrd="9" destOrd="0" presId="urn:microsoft.com/office/officeart/2008/layout/CircleAccentTimeline"/>
    <dgm:cxn modelId="{E34DEF05-E974-49A2-A4DA-ACAB93FA227F}" type="presParOf" srcId="{D9D101F7-5A92-4DB4-AC26-0849BD95441D}" destId="{D5523DFC-7573-40CF-8B19-D90B9AF1A7EE}" srcOrd="10" destOrd="0" presId="urn:microsoft.com/office/officeart/2008/layout/CircleAccentTimeline"/>
    <dgm:cxn modelId="{4660D13E-66A3-46B8-B4A5-1FC949129CE6}" type="presParOf" srcId="{D5523DFC-7573-40CF-8B19-D90B9AF1A7EE}" destId="{90EA728B-2D29-4B69-8BD4-889EBAE0967E}" srcOrd="0" destOrd="0" presId="urn:microsoft.com/office/officeart/2008/layout/CircleAccentTimeline"/>
    <dgm:cxn modelId="{F0F503FA-0E60-4321-949C-6EEF637A24A9}" type="presParOf" srcId="{D5523DFC-7573-40CF-8B19-D90B9AF1A7EE}" destId="{8273B6F2-7D75-4574-B3A3-202F08BDC24D}" srcOrd="1" destOrd="0" presId="urn:microsoft.com/office/officeart/2008/layout/CircleAccentTimeline"/>
    <dgm:cxn modelId="{B8EA51EA-9781-46AA-B699-8B470E48F7FB}" type="presParOf" srcId="{D5523DFC-7573-40CF-8B19-D90B9AF1A7EE}" destId="{B89CB612-2798-4225-BCAD-A886ECA19449}" srcOrd="2" destOrd="0" presId="urn:microsoft.com/office/officeart/2008/layout/CircleAccentTimeline"/>
    <dgm:cxn modelId="{5237FE85-8D09-44C4-B4A0-35ACF2F10A06}" type="presParOf" srcId="{D9D101F7-5A92-4DB4-AC26-0849BD95441D}" destId="{7D84ACDB-B568-419C-A286-B5F85ED00651}" srcOrd="11" destOrd="0" presId="urn:microsoft.com/office/officeart/2008/layout/CircleAccentTimeline"/>
    <dgm:cxn modelId="{C6DE5E30-A658-4304-A6CE-C527FEF32A68}" type="presParOf" srcId="{D9D101F7-5A92-4DB4-AC26-0849BD95441D}" destId="{D72D1478-C598-48F5-89CD-5FA85CFEED65}" srcOrd="12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CCAE05-0F5C-4AE8-BABE-DA8F0458A07C}">
      <dsp:nvSpPr>
        <dsp:cNvPr id="0" name=""/>
        <dsp:cNvSpPr/>
      </dsp:nvSpPr>
      <dsp:spPr>
        <a:xfrm>
          <a:off x="1112769" y="1636318"/>
          <a:ext cx="1357292" cy="135729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1D009C-0CE1-439A-9082-175F7F025DD0}">
      <dsp:nvSpPr>
        <dsp:cNvPr id="0" name=""/>
        <dsp:cNvSpPr/>
      </dsp:nvSpPr>
      <dsp:spPr>
        <a:xfrm rot="17700000">
          <a:off x="1591018" y="529847"/>
          <a:ext cx="1687265" cy="813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NOV 2016: project started</a:t>
          </a:r>
          <a:endParaRPr lang="en-US" sz="1600" kern="1200" dirty="0"/>
        </a:p>
      </dsp:txBody>
      <dsp:txXfrm>
        <a:off x="1591018" y="529847"/>
        <a:ext cx="1687265" cy="813131"/>
      </dsp:txXfrm>
    </dsp:sp>
    <dsp:sp modelId="{265FDB67-9042-4981-B721-DDB041F04FAE}">
      <dsp:nvSpPr>
        <dsp:cNvPr id="0" name=""/>
        <dsp:cNvSpPr/>
      </dsp:nvSpPr>
      <dsp:spPr>
        <a:xfrm>
          <a:off x="2572298" y="1962704"/>
          <a:ext cx="704520" cy="7045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CE65D7-4203-480B-B3D1-05913E25E5E4}">
      <dsp:nvSpPr>
        <dsp:cNvPr id="0" name=""/>
        <dsp:cNvSpPr/>
      </dsp:nvSpPr>
      <dsp:spPr>
        <a:xfrm rot="17700000">
          <a:off x="1737890" y="2943285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DEC 8: basic painting</a:t>
          </a:r>
          <a:endParaRPr lang="en-US" sz="1600" kern="1200" dirty="0"/>
        </a:p>
      </dsp:txBody>
      <dsp:txXfrm>
        <a:off x="1737890" y="2943285"/>
        <a:ext cx="1459564" cy="703747"/>
      </dsp:txXfrm>
    </dsp:sp>
    <dsp:sp modelId="{7F0023A2-CE29-4577-8B1C-8913BF45A2BC}">
      <dsp:nvSpPr>
        <dsp:cNvPr id="0" name=""/>
        <dsp:cNvSpPr/>
      </dsp:nvSpPr>
      <dsp:spPr>
        <a:xfrm rot="17700000">
          <a:off x="2651663" y="982896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21D90D-B7F1-432E-9D20-28EE00E97BBE}">
      <dsp:nvSpPr>
        <dsp:cNvPr id="0" name=""/>
        <dsp:cNvSpPr/>
      </dsp:nvSpPr>
      <dsp:spPr>
        <a:xfrm>
          <a:off x="3378947" y="1962704"/>
          <a:ext cx="704520" cy="7045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83A9CB-1A45-4BB5-A06E-ACDE5C1C3C84}">
      <dsp:nvSpPr>
        <dsp:cNvPr id="0" name=""/>
        <dsp:cNvSpPr/>
      </dsp:nvSpPr>
      <dsp:spPr>
        <a:xfrm rot="17700000">
          <a:off x="2544538" y="2943285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DEC 10: simple </a:t>
          </a:r>
          <a:r>
            <a:rPr lang="en-US" sz="1600" kern="1200" dirty="0" err="1" smtClean="0"/>
            <a:t>simu</a:t>
          </a:r>
          <a:r>
            <a:rPr lang="en-US" sz="1600" kern="1200" dirty="0" smtClean="0"/>
            <a:t>. Program</a:t>
          </a:r>
          <a:endParaRPr lang="en-US" sz="1600" kern="1200" dirty="0"/>
        </a:p>
      </dsp:txBody>
      <dsp:txXfrm>
        <a:off x="2544538" y="2943285"/>
        <a:ext cx="1459564" cy="703747"/>
      </dsp:txXfrm>
    </dsp:sp>
    <dsp:sp modelId="{5DC716A4-B3B7-4989-92BA-5374D17C325B}">
      <dsp:nvSpPr>
        <dsp:cNvPr id="0" name=""/>
        <dsp:cNvSpPr/>
      </dsp:nvSpPr>
      <dsp:spPr>
        <a:xfrm rot="17700000">
          <a:off x="3458312" y="982896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9BB371-2013-4CFC-BCF9-90473A92F001}">
      <dsp:nvSpPr>
        <dsp:cNvPr id="0" name=""/>
        <dsp:cNvSpPr/>
      </dsp:nvSpPr>
      <dsp:spPr>
        <a:xfrm>
          <a:off x="4185595" y="1962704"/>
          <a:ext cx="704520" cy="7045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949AE9-85F6-4EA8-82DC-B1920E10FC67}">
      <dsp:nvSpPr>
        <dsp:cNvPr id="0" name=""/>
        <dsp:cNvSpPr/>
      </dsp:nvSpPr>
      <dsp:spPr>
        <a:xfrm rot="17700000">
          <a:off x="3351187" y="2943285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DEC 20: simple strategy</a:t>
          </a:r>
          <a:endParaRPr lang="en-US" sz="1600" kern="1200" dirty="0"/>
        </a:p>
      </dsp:txBody>
      <dsp:txXfrm>
        <a:off x="3351187" y="2943285"/>
        <a:ext cx="1459564" cy="703747"/>
      </dsp:txXfrm>
    </dsp:sp>
    <dsp:sp modelId="{C096CBD6-44E0-4486-9986-CFCA05BAD70E}">
      <dsp:nvSpPr>
        <dsp:cNvPr id="0" name=""/>
        <dsp:cNvSpPr/>
      </dsp:nvSpPr>
      <dsp:spPr>
        <a:xfrm rot="17700000">
          <a:off x="4264961" y="982896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3F96FA-D100-42EA-B18E-74EC65C879F1}">
      <dsp:nvSpPr>
        <dsp:cNvPr id="0" name=""/>
        <dsp:cNvSpPr/>
      </dsp:nvSpPr>
      <dsp:spPr>
        <a:xfrm>
          <a:off x="4992352" y="1636318"/>
          <a:ext cx="1357292" cy="135729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62849C-7BCC-4C65-8834-948DED6A4C1E}">
      <dsp:nvSpPr>
        <dsp:cNvPr id="0" name=""/>
        <dsp:cNvSpPr/>
      </dsp:nvSpPr>
      <dsp:spPr>
        <a:xfrm rot="17700000">
          <a:off x="5470601" y="529847"/>
          <a:ext cx="1687265" cy="813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Jan 16 2017: 1</a:t>
          </a:r>
          <a:r>
            <a:rPr lang="en-US" sz="1600" kern="1200" baseline="30000" dirty="0" smtClean="0"/>
            <a:t>st</a:t>
          </a:r>
          <a:r>
            <a:rPr lang="en-US" sz="1600" kern="1200" dirty="0" smtClean="0"/>
            <a:t> Reconstruct</a:t>
          </a:r>
          <a:endParaRPr lang="en-US" sz="1600" kern="1200" dirty="0"/>
        </a:p>
      </dsp:txBody>
      <dsp:txXfrm>
        <a:off x="5470601" y="529847"/>
        <a:ext cx="1687265" cy="813131"/>
      </dsp:txXfrm>
    </dsp:sp>
    <dsp:sp modelId="{F31DC9E7-77D8-4B0A-959D-043C530D9BC0}">
      <dsp:nvSpPr>
        <dsp:cNvPr id="0" name=""/>
        <dsp:cNvSpPr/>
      </dsp:nvSpPr>
      <dsp:spPr>
        <a:xfrm>
          <a:off x="6451881" y="1962704"/>
          <a:ext cx="704520" cy="7045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55337E-DFA4-4D65-AF09-641DECBC7485}">
      <dsp:nvSpPr>
        <dsp:cNvPr id="0" name=""/>
        <dsp:cNvSpPr/>
      </dsp:nvSpPr>
      <dsp:spPr>
        <a:xfrm rot="17700000">
          <a:off x="5617473" y="2943285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End of Jan: advanced </a:t>
          </a:r>
          <a:r>
            <a:rPr lang="en-US" sz="1600" kern="1200" dirty="0" err="1" smtClean="0"/>
            <a:t>simu</a:t>
          </a:r>
          <a:r>
            <a:rPr lang="en-US" sz="1600" kern="1200" dirty="0" smtClean="0"/>
            <a:t>. program</a:t>
          </a:r>
          <a:endParaRPr lang="en-US" sz="1600" kern="1200" dirty="0"/>
        </a:p>
      </dsp:txBody>
      <dsp:txXfrm>
        <a:off x="5617473" y="2943285"/>
        <a:ext cx="1459564" cy="703747"/>
      </dsp:txXfrm>
    </dsp:sp>
    <dsp:sp modelId="{5163000F-FC10-40C8-8C5E-FC49F679390F}">
      <dsp:nvSpPr>
        <dsp:cNvPr id="0" name=""/>
        <dsp:cNvSpPr/>
      </dsp:nvSpPr>
      <dsp:spPr>
        <a:xfrm rot="17700000">
          <a:off x="6531247" y="982896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873F79-D483-46C2-A1CC-8C9785DA6EB9}">
      <dsp:nvSpPr>
        <dsp:cNvPr id="0" name=""/>
        <dsp:cNvSpPr/>
      </dsp:nvSpPr>
      <dsp:spPr>
        <a:xfrm>
          <a:off x="339194" y="1636318"/>
          <a:ext cx="1357292" cy="135729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EBF8DF-A57C-4470-8247-765B04783B61}">
      <dsp:nvSpPr>
        <dsp:cNvPr id="0" name=""/>
        <dsp:cNvSpPr/>
      </dsp:nvSpPr>
      <dsp:spPr>
        <a:xfrm rot="17700000">
          <a:off x="817443" y="529847"/>
          <a:ext cx="1687265" cy="813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Feb 1: </a:t>
          </a:r>
          <a:r>
            <a:rPr lang="en-US" altLang="zh-CN" sz="2000" kern="1200" dirty="0" smtClean="0"/>
            <a:t>begin t</a:t>
          </a:r>
          <a:r>
            <a:rPr lang="en-US" sz="2000" kern="1200" dirty="0" smtClean="0"/>
            <a:t>he first strategy</a:t>
          </a:r>
          <a:endParaRPr lang="en-US" sz="2000" kern="1200" dirty="0"/>
        </a:p>
      </dsp:txBody>
      <dsp:txXfrm>
        <a:off x="817443" y="529847"/>
        <a:ext cx="1687265" cy="813131"/>
      </dsp:txXfrm>
    </dsp:sp>
    <dsp:sp modelId="{790B2807-9E8E-4E64-A54B-B9C7303A369B}">
      <dsp:nvSpPr>
        <dsp:cNvPr id="0" name=""/>
        <dsp:cNvSpPr/>
      </dsp:nvSpPr>
      <dsp:spPr>
        <a:xfrm>
          <a:off x="1798723" y="1962704"/>
          <a:ext cx="704520" cy="7045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ABAF54-6A94-46C6-833B-B85927110181}">
      <dsp:nvSpPr>
        <dsp:cNvPr id="0" name=""/>
        <dsp:cNvSpPr/>
      </dsp:nvSpPr>
      <dsp:spPr>
        <a:xfrm rot="17700000">
          <a:off x="964314" y="2943285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lvl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Feb 6</a:t>
          </a:r>
          <a:r>
            <a:rPr lang="zh-CN" altLang="en-US" sz="2000" kern="1200" dirty="0" smtClean="0"/>
            <a:t>： </a:t>
          </a:r>
          <a:r>
            <a:rPr lang="en-US" altLang="zh-CN" sz="2000" kern="1200" dirty="0" smtClean="0"/>
            <a:t>2</a:t>
          </a:r>
          <a:r>
            <a:rPr lang="en-US" altLang="zh-CN" sz="2000" kern="1200" baseline="30000" dirty="0" smtClean="0"/>
            <a:t>nd</a:t>
          </a:r>
          <a:r>
            <a:rPr lang="en-US" altLang="zh-CN" sz="2000" kern="1200" dirty="0" smtClean="0"/>
            <a:t> Reconstruct</a:t>
          </a:r>
          <a:endParaRPr lang="en-US" sz="2000" kern="1200" dirty="0"/>
        </a:p>
      </dsp:txBody>
      <dsp:txXfrm>
        <a:off x="964314" y="2943285"/>
        <a:ext cx="1459564" cy="703747"/>
      </dsp:txXfrm>
    </dsp:sp>
    <dsp:sp modelId="{E9E7A833-04C2-4185-8CD7-0A23C14F3D6B}">
      <dsp:nvSpPr>
        <dsp:cNvPr id="0" name=""/>
        <dsp:cNvSpPr/>
      </dsp:nvSpPr>
      <dsp:spPr>
        <a:xfrm rot="17700000">
          <a:off x="1878088" y="982896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D33228-D252-4F15-BCEA-7007A73F0201}">
      <dsp:nvSpPr>
        <dsp:cNvPr id="0" name=""/>
        <dsp:cNvSpPr/>
      </dsp:nvSpPr>
      <dsp:spPr>
        <a:xfrm>
          <a:off x="2605372" y="1962704"/>
          <a:ext cx="704520" cy="7045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9BB63F-903B-48D4-BA8C-F78ADB413442}">
      <dsp:nvSpPr>
        <dsp:cNvPr id="0" name=""/>
        <dsp:cNvSpPr/>
      </dsp:nvSpPr>
      <dsp:spPr>
        <a:xfrm rot="17700000">
          <a:off x="1770963" y="2943285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lvl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Feb 10: the 2</a:t>
          </a:r>
          <a:r>
            <a:rPr lang="en-US" altLang="zh-CN" sz="2000" kern="1200" baseline="30000" dirty="0" smtClean="0"/>
            <a:t>nd</a:t>
          </a:r>
          <a:r>
            <a:rPr lang="en-US" altLang="zh-CN" sz="2000" kern="1200" dirty="0" smtClean="0"/>
            <a:t> strategy</a:t>
          </a:r>
          <a:endParaRPr lang="en-US" sz="2000" kern="1200" dirty="0"/>
        </a:p>
      </dsp:txBody>
      <dsp:txXfrm>
        <a:off x="1770963" y="2943285"/>
        <a:ext cx="1459564" cy="703747"/>
      </dsp:txXfrm>
    </dsp:sp>
    <dsp:sp modelId="{9BAFDC0E-6BDD-4F68-A963-5AA5472483E0}">
      <dsp:nvSpPr>
        <dsp:cNvPr id="0" name=""/>
        <dsp:cNvSpPr/>
      </dsp:nvSpPr>
      <dsp:spPr>
        <a:xfrm rot="17700000">
          <a:off x="2684737" y="982896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EFCBDF-EA20-49E9-A0BC-D19ED5DB9B21}">
      <dsp:nvSpPr>
        <dsp:cNvPr id="0" name=""/>
        <dsp:cNvSpPr/>
      </dsp:nvSpPr>
      <dsp:spPr>
        <a:xfrm>
          <a:off x="3412129" y="1636318"/>
          <a:ext cx="1357292" cy="135729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9F122D-54B3-4B63-9E18-7C6A1359766F}">
      <dsp:nvSpPr>
        <dsp:cNvPr id="0" name=""/>
        <dsp:cNvSpPr/>
      </dsp:nvSpPr>
      <dsp:spPr>
        <a:xfrm rot="17700000">
          <a:off x="3890377" y="529847"/>
          <a:ext cx="1687265" cy="813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Feb 12: 3rd Reconstruct</a:t>
          </a:r>
          <a:endParaRPr lang="en-US" sz="2000" kern="1200" dirty="0"/>
        </a:p>
      </dsp:txBody>
      <dsp:txXfrm>
        <a:off x="3890377" y="529847"/>
        <a:ext cx="1687265" cy="813131"/>
      </dsp:txXfrm>
    </dsp:sp>
    <dsp:sp modelId="{4674242D-35D6-4669-A985-576148F28FA0}">
      <dsp:nvSpPr>
        <dsp:cNvPr id="0" name=""/>
        <dsp:cNvSpPr/>
      </dsp:nvSpPr>
      <dsp:spPr>
        <a:xfrm>
          <a:off x="4871658" y="1962704"/>
          <a:ext cx="704520" cy="7045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B95F3D-552F-49D5-B70D-982C339FCAB9}">
      <dsp:nvSpPr>
        <dsp:cNvPr id="0" name=""/>
        <dsp:cNvSpPr/>
      </dsp:nvSpPr>
      <dsp:spPr>
        <a:xfrm rot="17700000">
          <a:off x="4037249" y="2943285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0800" bIns="0" numCol="1" spcCol="1270" anchor="ctr" anchorCtr="0">
          <a:noAutofit/>
        </a:bodyPr>
        <a:lstStyle/>
        <a:p>
          <a:pPr lvl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Feb 13: the 3rd strategy</a:t>
          </a:r>
          <a:endParaRPr lang="en-US" sz="2000" kern="1200" dirty="0"/>
        </a:p>
      </dsp:txBody>
      <dsp:txXfrm>
        <a:off x="4037249" y="2943285"/>
        <a:ext cx="1459564" cy="703747"/>
      </dsp:txXfrm>
    </dsp:sp>
    <dsp:sp modelId="{9739D8B9-8CA2-4D5C-85FA-7E27ADFDF6DB}">
      <dsp:nvSpPr>
        <dsp:cNvPr id="0" name=""/>
        <dsp:cNvSpPr/>
      </dsp:nvSpPr>
      <dsp:spPr>
        <a:xfrm rot="17700000">
          <a:off x="4951023" y="982896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78D4DE-3059-4C31-8C1C-9DADAFB509D4}">
      <dsp:nvSpPr>
        <dsp:cNvPr id="0" name=""/>
        <dsp:cNvSpPr/>
      </dsp:nvSpPr>
      <dsp:spPr>
        <a:xfrm>
          <a:off x="5678415" y="1636318"/>
          <a:ext cx="1357292" cy="135729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77F3F0-3F8D-41E6-8AA5-DF639CE69225}">
      <dsp:nvSpPr>
        <dsp:cNvPr id="0" name=""/>
        <dsp:cNvSpPr/>
      </dsp:nvSpPr>
      <dsp:spPr>
        <a:xfrm rot="17700000">
          <a:off x="6156663" y="529847"/>
          <a:ext cx="1687265" cy="813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0" rIns="0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Feb 16: Output files</a:t>
          </a:r>
          <a:endParaRPr lang="en-US" sz="2000" kern="1200" dirty="0"/>
        </a:p>
      </dsp:txBody>
      <dsp:txXfrm>
        <a:off x="6156663" y="529847"/>
        <a:ext cx="1687265" cy="8131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33EF2A-28DE-409F-AD21-86A2076CBD00}">
      <dsp:nvSpPr>
        <dsp:cNvPr id="0" name=""/>
        <dsp:cNvSpPr/>
      </dsp:nvSpPr>
      <dsp:spPr>
        <a:xfrm>
          <a:off x="1145843" y="1636318"/>
          <a:ext cx="1357292" cy="135729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8E1FC7-DE4D-4954-B019-C71309D0AA7E}">
      <dsp:nvSpPr>
        <dsp:cNvPr id="0" name=""/>
        <dsp:cNvSpPr/>
      </dsp:nvSpPr>
      <dsp:spPr>
        <a:xfrm rot="17700000">
          <a:off x="1624092" y="529847"/>
          <a:ext cx="1687265" cy="813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Mar 3: the combo method</a:t>
          </a:r>
          <a:endParaRPr lang="en-US" sz="1600" kern="1200" dirty="0"/>
        </a:p>
      </dsp:txBody>
      <dsp:txXfrm>
        <a:off x="1624092" y="529847"/>
        <a:ext cx="1687265" cy="813131"/>
      </dsp:txXfrm>
    </dsp:sp>
    <dsp:sp modelId="{4ABE6C73-E9C7-4131-9BAA-04A9EC886E2D}">
      <dsp:nvSpPr>
        <dsp:cNvPr id="0" name=""/>
        <dsp:cNvSpPr/>
      </dsp:nvSpPr>
      <dsp:spPr>
        <a:xfrm>
          <a:off x="2605372" y="1962704"/>
          <a:ext cx="704520" cy="7045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641C78-5CC3-4382-BF5F-F0C1B328AD64}">
      <dsp:nvSpPr>
        <dsp:cNvPr id="0" name=""/>
        <dsp:cNvSpPr/>
      </dsp:nvSpPr>
      <dsp:spPr>
        <a:xfrm rot="17700000">
          <a:off x="1770963" y="2943285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Fix the parameters and bugs</a:t>
          </a:r>
          <a:endParaRPr lang="en-US" sz="1600" kern="1200" dirty="0"/>
        </a:p>
      </dsp:txBody>
      <dsp:txXfrm>
        <a:off x="1770963" y="2943285"/>
        <a:ext cx="1459564" cy="703747"/>
      </dsp:txXfrm>
    </dsp:sp>
    <dsp:sp modelId="{8281774A-7D67-4CF0-A318-23DC71C9F977}">
      <dsp:nvSpPr>
        <dsp:cNvPr id="0" name=""/>
        <dsp:cNvSpPr/>
      </dsp:nvSpPr>
      <dsp:spPr>
        <a:xfrm rot="17700000">
          <a:off x="2684737" y="982896"/>
          <a:ext cx="1459564" cy="703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B070F7-02FF-4B5C-94B9-1B9E9EF94A6D}">
      <dsp:nvSpPr>
        <dsp:cNvPr id="0" name=""/>
        <dsp:cNvSpPr/>
      </dsp:nvSpPr>
      <dsp:spPr>
        <a:xfrm>
          <a:off x="3412129" y="1636318"/>
          <a:ext cx="1357292" cy="135729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4836FD-96A5-4B30-8C97-EF875DF56F63}">
      <dsp:nvSpPr>
        <dsp:cNvPr id="0" name=""/>
        <dsp:cNvSpPr/>
      </dsp:nvSpPr>
      <dsp:spPr>
        <a:xfrm rot="17700000">
          <a:off x="3890377" y="529847"/>
          <a:ext cx="1687265" cy="813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Mar 10: </a:t>
          </a:r>
          <a:r>
            <a:rPr lang="en-US" sz="1600" kern="1200" dirty="0" err="1" smtClean="0"/>
            <a:t>simu</a:t>
          </a:r>
          <a:r>
            <a:rPr lang="en-US" sz="1600" kern="1200" dirty="0" smtClean="0"/>
            <a:t> about the simple situation</a:t>
          </a:r>
          <a:endParaRPr lang="en-US" sz="1600" kern="1200" dirty="0"/>
        </a:p>
      </dsp:txBody>
      <dsp:txXfrm>
        <a:off x="3890377" y="529847"/>
        <a:ext cx="1687265" cy="813131"/>
      </dsp:txXfrm>
    </dsp:sp>
    <dsp:sp modelId="{90EA728B-2D29-4B69-8BD4-889EBAE0967E}">
      <dsp:nvSpPr>
        <dsp:cNvPr id="0" name=""/>
        <dsp:cNvSpPr/>
      </dsp:nvSpPr>
      <dsp:spPr>
        <a:xfrm>
          <a:off x="4871766" y="1636318"/>
          <a:ext cx="1357292" cy="135729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73B6F2-7D75-4574-B3A3-202F08BDC24D}">
      <dsp:nvSpPr>
        <dsp:cNvPr id="0" name=""/>
        <dsp:cNvSpPr/>
      </dsp:nvSpPr>
      <dsp:spPr>
        <a:xfrm rot="17700000">
          <a:off x="5350015" y="529847"/>
          <a:ext cx="1687265" cy="813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NOW: </a:t>
          </a:r>
          <a:r>
            <a:rPr lang="en-US" sz="1600" kern="1200" dirty="0" err="1" smtClean="0"/>
            <a:t>simu</a:t>
          </a:r>
          <a:r>
            <a:rPr lang="en-US" sz="1600" kern="1200" dirty="0" smtClean="0"/>
            <a:t> about the complex situation</a:t>
          </a:r>
          <a:endParaRPr lang="en-US" sz="1600" kern="1200" dirty="0"/>
        </a:p>
      </dsp:txBody>
      <dsp:txXfrm>
        <a:off x="5350015" y="529847"/>
        <a:ext cx="1687265" cy="8131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53025AE5-9DC2-4E97-965E-A9B63927657B}" type="datetimeFigureOut">
              <a:rPr lang="zh-CN" altLang="en-US"/>
              <a:pPr>
                <a:defRPr/>
              </a:pPr>
              <a:t>2017/3/20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9324B6A-CC1C-4BA6-901C-A39F90BC640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/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9CCC6DCD-8625-49B1-A544-DD3306A188B0}" type="slidenum">
              <a:rPr lang="zh-CN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10</a:t>
            </a:fld>
            <a:endParaRPr lang="zh-CN" altLang="en-US" smtClean="0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5.bin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31.bin"/><Relationship Id="rId7" Type="http://schemas.openxmlformats.org/officeDocument/2006/relationships/oleObject" Target="../embeddings/oleObject3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32.bin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34.bin"/><Relationship Id="rId7" Type="http://schemas.openxmlformats.org/officeDocument/2006/relationships/oleObject" Target="../embeddings/oleObject36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35.bin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8.bin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10.bin"/><Relationship Id="rId7" Type="http://schemas.openxmlformats.org/officeDocument/2006/relationships/oleObject" Target="../embeddings/oleObject1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13.bin"/><Relationship Id="rId7" Type="http://schemas.openxmlformats.org/officeDocument/2006/relationships/oleObject" Target="../embeddings/oleObject15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16.bin"/><Relationship Id="rId7" Type="http://schemas.openxmlformats.org/officeDocument/2006/relationships/oleObject" Target="../embeddings/oleObject18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17.bin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19.bin"/><Relationship Id="rId7" Type="http://schemas.openxmlformats.org/officeDocument/2006/relationships/oleObject" Target="../embeddings/oleObject2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20.bin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22.bin"/><Relationship Id="rId7" Type="http://schemas.openxmlformats.org/officeDocument/2006/relationships/oleObject" Target="../embeddings/oleObject24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23.bin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25.bin"/><Relationship Id="rId7" Type="http://schemas.openxmlformats.org/officeDocument/2006/relationships/oleObject" Target="../embeddings/oleObject27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26.bin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28.bin"/><Relationship Id="rId7" Type="http://schemas.openxmlformats.org/officeDocument/2006/relationships/oleObject" Target="../embeddings/oleObject3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29.bin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2" name="Image" r:id="rId3" imgW="6371429" imgH="723618" progId="Photoshop.Image.6">
                  <p:embed/>
                </p:oleObj>
              </mc:Choice>
              <mc:Fallback>
                <p:oleObj name="Image" r:id="rId3" imgW="6371429" imgH="723618" progId="Photoshop.Image.6">
                  <p:embed/>
                  <p:pic>
                    <p:nvPicPr>
                      <p:cNvPr id="205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6" name="Object 8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3" name="Image" r:id="rId5" imgW="3225397" imgH="3377778" progId="Photoshop.Image.6">
                    <p:embed/>
                  </p:oleObj>
                </mc:Choice>
                <mc:Fallback>
                  <p:oleObj name="Image" r:id="rId5" imgW="3225397" imgH="3377778" progId="Photoshop.Image.6">
                    <p:embed/>
                    <p:pic>
                      <p:nvPicPr>
                        <p:cNvPr id="2057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9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4" name="Image" r:id="rId7" imgW="3263492" imgH="2069841" progId="Photoshop.Image.6">
                    <p:embed/>
                  </p:oleObj>
                </mc:Choice>
                <mc:Fallback>
                  <p:oleObj name="Image" r:id="rId7" imgW="3263492" imgH="2069841" progId="Photoshop.Image.6">
                    <p:embed/>
                    <p:pic>
                      <p:nvPicPr>
                        <p:cNvPr id="2058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9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CF43E44F-56B3-43DC-8B1C-9D8D5D5C0AD0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539750" y="6165850"/>
            <a:ext cx="2133600" cy="476250"/>
          </a:xfrm>
        </p:spPr>
        <p:txBody>
          <a:bodyPr/>
          <a:lstStyle>
            <a:lvl1pPr algn="l">
              <a:defRPr sz="160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>
              <a:defRPr/>
            </a:pPr>
            <a:r>
              <a:rPr lang="en-US" altLang="zh-CN" dirty="0"/>
              <a:t>-</a:t>
            </a:r>
            <a:fld id="{70BA0729-1533-4465-8F07-AA741981B5B6}" type="slidenum">
              <a:rPr lang="en-US" altLang="zh-CN"/>
              <a:pPr>
                <a:defRPr/>
              </a:pPr>
              <a:t>‹#›</a:t>
            </a:fld>
            <a:r>
              <a:rPr lang="en-US" altLang="zh-CN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125731196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8" name="Image" r:id="rId3" imgW="6371429" imgH="723618" progId="Photoshop.Image.6">
                  <p:embed/>
                </p:oleObj>
              </mc:Choice>
              <mc:Fallback>
                <p:oleObj name="Image" r:id="rId3" imgW="6371429" imgH="723618" progId="Photoshop.Image.6">
                  <p:embed/>
                  <p:pic>
                    <p:nvPicPr>
                      <p:cNvPr id="11266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6" name="Object 8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969" name="Image" r:id="rId5" imgW="3225397" imgH="3377778" progId="Photoshop.Image.6">
                    <p:embed/>
                  </p:oleObj>
                </mc:Choice>
                <mc:Fallback>
                  <p:oleObj name="Image" r:id="rId5" imgW="3225397" imgH="3377778" progId="Photoshop.Image.6">
                    <p:embed/>
                    <p:pic>
                      <p:nvPicPr>
                        <p:cNvPr id="11275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9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970" name="Image" r:id="rId7" imgW="3263492" imgH="2069841" progId="Photoshop.Image.6">
                    <p:embed/>
                  </p:oleObj>
                </mc:Choice>
                <mc:Fallback>
                  <p:oleObj name="Image" r:id="rId7" imgW="3263492" imgH="2069841" progId="Photoshop.Image.6">
                    <p:embed/>
                    <p:pic>
                      <p:nvPicPr>
                        <p:cNvPr id="11276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9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3876C637-9D0D-4FC6-85CA-DB5D87E90138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2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1D10BA-EBF8-4615-8C61-601B1E60F708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509092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2" name="Image" r:id="rId3" imgW="6371429" imgH="723618" progId="Photoshop.Image.6">
                  <p:embed/>
                </p:oleObj>
              </mc:Choice>
              <mc:Fallback>
                <p:oleObj name="Image" r:id="rId3" imgW="6371429" imgH="723618" progId="Photoshop.Image.6">
                  <p:embed/>
                  <p:pic>
                    <p:nvPicPr>
                      <p:cNvPr id="1229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6" name="Object 8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93" name="Image" r:id="rId5" imgW="3225397" imgH="3377778" progId="Photoshop.Image.6">
                    <p:embed/>
                  </p:oleObj>
                </mc:Choice>
                <mc:Fallback>
                  <p:oleObj name="Image" r:id="rId5" imgW="3225397" imgH="3377778" progId="Photoshop.Image.6">
                    <p:embed/>
                    <p:pic>
                      <p:nvPicPr>
                        <p:cNvPr id="12299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9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94" name="Image" r:id="rId7" imgW="3263492" imgH="2069841" progId="Photoshop.Image.6">
                    <p:embed/>
                  </p:oleObj>
                </mc:Choice>
                <mc:Fallback>
                  <p:oleObj name="Image" r:id="rId7" imgW="3263492" imgH="2069841" progId="Photoshop.Image.6">
                    <p:embed/>
                    <p:pic>
                      <p:nvPicPr>
                        <p:cNvPr id="1230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9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4E6D1341-785C-4821-A10C-314F10CEDD55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59563" y="981075"/>
            <a:ext cx="2016125" cy="504031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1188" y="981075"/>
            <a:ext cx="5895975" cy="504031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2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3BA116-D26C-4D51-A7CF-A5FC18C12C7F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1854026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6" name="Image" r:id="rId3" imgW="6371429" imgH="723618" progId="Photoshop.Image.6">
                  <p:embed/>
                </p:oleObj>
              </mc:Choice>
              <mc:Fallback>
                <p:oleObj name="Image" r:id="rId3" imgW="6371429" imgH="723618" progId="Photoshop.Image.6">
                  <p:embed/>
                  <p:pic>
                    <p:nvPicPr>
                      <p:cNvPr id="3074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6" name="Object 8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7" name="Image" r:id="rId5" imgW="3225397" imgH="3377778" progId="Photoshop.Image.6">
                    <p:embed/>
                  </p:oleObj>
                </mc:Choice>
                <mc:Fallback>
                  <p:oleObj name="Image" r:id="rId5" imgW="3225397" imgH="3377778" progId="Photoshop.Image.6">
                    <p:embed/>
                    <p:pic>
                      <p:nvPicPr>
                        <p:cNvPr id="308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9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8" name="Image" r:id="rId7" imgW="3263492" imgH="2069841" progId="Photoshop.Image.6">
                    <p:embed/>
                  </p:oleObj>
                </mc:Choice>
                <mc:Fallback>
                  <p:oleObj name="Image" r:id="rId7" imgW="3263492" imgH="2069841" progId="Photoshop.Image.6">
                    <p:embed/>
                    <p:pic>
                      <p:nvPicPr>
                        <p:cNvPr id="3081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9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38E3AA8E-1C59-42D5-9381-1FF73BD36F2D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15228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0" name="Image" r:id="rId3" imgW="6371429" imgH="723618" progId="Photoshop.Image.6">
                  <p:embed/>
                </p:oleObj>
              </mc:Choice>
              <mc:Fallback>
                <p:oleObj name="Image" r:id="rId3" imgW="6371429" imgH="723618" progId="Photoshop.Image.6">
                  <p:embed/>
                  <p:pic>
                    <p:nvPicPr>
                      <p:cNvPr id="409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6" name="Object 8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01" name="Image" r:id="rId5" imgW="3225397" imgH="3377778" progId="Photoshop.Image.6">
                    <p:embed/>
                  </p:oleObj>
                </mc:Choice>
                <mc:Fallback>
                  <p:oleObj name="Image" r:id="rId5" imgW="3225397" imgH="3377778" progId="Photoshop.Image.6">
                    <p:embed/>
                    <p:pic>
                      <p:nvPicPr>
                        <p:cNvPr id="4104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9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02" name="Image" r:id="rId7" imgW="3263492" imgH="2069841" progId="Photoshop.Image.6">
                    <p:embed/>
                  </p:oleObj>
                </mc:Choice>
                <mc:Fallback>
                  <p:oleObj name="Image" r:id="rId7" imgW="3263492" imgH="2069841" progId="Photoshop.Image.6">
                    <p:embed/>
                    <p:pic>
                      <p:nvPicPr>
                        <p:cNvPr id="4105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9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673A8F20-C6DF-42D9-AF9E-449C1FB97D29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9228894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4" name="Image" r:id="rId3" imgW="6371429" imgH="723618" progId="Photoshop.Image.6">
                  <p:embed/>
                </p:oleObj>
              </mc:Choice>
              <mc:Fallback>
                <p:oleObj name="Image" r:id="rId3" imgW="6371429" imgH="723618" progId="Photoshop.Image.6">
                  <p:embed/>
                  <p:pic>
                    <p:nvPicPr>
                      <p:cNvPr id="5122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7" name="Object 8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825" name="Image" r:id="rId5" imgW="3225397" imgH="3377778" progId="Photoshop.Image.6">
                    <p:embed/>
                  </p:oleObj>
                </mc:Choice>
                <mc:Fallback>
                  <p:oleObj name="Image" r:id="rId5" imgW="3225397" imgH="3377778" progId="Photoshop.Image.6">
                    <p:embed/>
                    <p:pic>
                      <p:nvPicPr>
                        <p:cNvPr id="5131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9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826" name="Image" r:id="rId7" imgW="3263492" imgH="2069841" progId="Photoshop.Image.6">
                    <p:embed/>
                  </p:oleObj>
                </mc:Choice>
                <mc:Fallback>
                  <p:oleObj name="Image" r:id="rId7" imgW="3263492" imgH="2069841" progId="Photoshop.Image.6">
                    <p:embed/>
                    <p:pic>
                      <p:nvPicPr>
                        <p:cNvPr id="5132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0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F5D8C10D-F176-47F0-8A6E-D5A970489EBE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1188" y="1916113"/>
            <a:ext cx="3956050" cy="4105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19638" y="1916113"/>
            <a:ext cx="3956050" cy="4105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2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3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A18C86-428B-4369-83DA-B3AC31BF5B66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6772175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8" name="Image" r:id="rId3" imgW="6371429" imgH="723618" progId="Photoshop.Image.6">
                  <p:embed/>
                </p:oleObj>
              </mc:Choice>
              <mc:Fallback>
                <p:oleObj name="Image" r:id="rId3" imgW="6371429" imgH="723618" progId="Photoshop.Image.6">
                  <p:embed/>
                  <p:pic>
                    <p:nvPicPr>
                      <p:cNvPr id="6146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9" name="Object 14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49" name="Image" r:id="rId5" imgW="3225397" imgH="3377778" progId="Photoshop.Image.6">
                    <p:embed/>
                  </p:oleObj>
                </mc:Choice>
                <mc:Fallback>
                  <p:oleObj name="Image" r:id="rId5" imgW="3225397" imgH="3377778" progId="Photoshop.Image.6">
                    <p:embed/>
                    <p:pic>
                      <p:nvPicPr>
                        <p:cNvPr id="6155" name="Object 1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Object 15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50" name="Image" r:id="rId7" imgW="3263492" imgH="2069841" progId="Photoshop.Image.6">
                    <p:embed/>
                  </p:oleObj>
                </mc:Choice>
                <mc:Fallback>
                  <p:oleObj name="Image" r:id="rId7" imgW="3263492" imgH="2069841" progId="Photoshop.Image.6">
                    <p:embed/>
                    <p:pic>
                      <p:nvPicPr>
                        <p:cNvPr id="6156" name="Object 1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2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936248BC-88A8-4A0B-8EDE-AF6937FC9498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2DD498-D687-4C10-87EC-876F281B6D9D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5450651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2" name="Image" r:id="rId3" imgW="6371429" imgH="723618" progId="Photoshop.Image.6">
                  <p:embed/>
                </p:oleObj>
              </mc:Choice>
              <mc:Fallback>
                <p:oleObj name="Image" r:id="rId3" imgW="6371429" imgH="723618" progId="Photoshop.Image.6">
                  <p:embed/>
                  <p:pic>
                    <p:nvPicPr>
                      <p:cNvPr id="717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5" name="Object 8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73" name="Image" r:id="rId5" imgW="3225397" imgH="3377778" progId="Photoshop.Image.6">
                    <p:embed/>
                  </p:oleObj>
                </mc:Choice>
                <mc:Fallback>
                  <p:oleObj name="Image" r:id="rId5" imgW="3225397" imgH="3377778" progId="Photoshop.Image.6">
                    <p:embed/>
                    <p:pic>
                      <p:nvPicPr>
                        <p:cNvPr id="7179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9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74" name="Image" r:id="rId7" imgW="3263492" imgH="2069841" progId="Photoshop.Image.6">
                    <p:embed/>
                  </p:oleObj>
                </mc:Choice>
                <mc:Fallback>
                  <p:oleObj name="Image" r:id="rId7" imgW="3263492" imgH="2069841" progId="Photoshop.Image.6">
                    <p:embed/>
                    <p:pic>
                      <p:nvPicPr>
                        <p:cNvPr id="718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8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770D7689-03FD-441D-99B5-D29DD535D9D5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59533A-A791-41C2-B1EF-CE7B3F0C130F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8281201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6" name="Image" r:id="rId3" imgW="6371429" imgH="723618" progId="Photoshop.Image.6">
                  <p:embed/>
                </p:oleObj>
              </mc:Choice>
              <mc:Fallback>
                <p:oleObj name="Image" r:id="rId3" imgW="6371429" imgH="723618" progId="Photoshop.Image.6">
                  <p:embed/>
                  <p:pic>
                    <p:nvPicPr>
                      <p:cNvPr id="8194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4" name="Object 8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7897" name="Image" r:id="rId5" imgW="3225397" imgH="3377778" progId="Photoshop.Image.6">
                    <p:embed/>
                  </p:oleObj>
                </mc:Choice>
                <mc:Fallback>
                  <p:oleObj name="Image" r:id="rId5" imgW="3225397" imgH="3377778" progId="Photoshop.Image.6">
                    <p:embed/>
                    <p:pic>
                      <p:nvPicPr>
                        <p:cNvPr id="8203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9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7898" name="Image" r:id="rId7" imgW="3263492" imgH="2069841" progId="Photoshop.Image.6">
                    <p:embed/>
                  </p:oleObj>
                </mc:Choice>
                <mc:Fallback>
                  <p:oleObj name="Image" r:id="rId7" imgW="3263492" imgH="2069841" progId="Photoshop.Image.6">
                    <p:embed/>
                    <p:pic>
                      <p:nvPicPr>
                        <p:cNvPr id="8204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7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2AD2CD7C-316F-4B74-B3C5-572C1C01E548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3FBC80-F949-404D-94EB-5EC6785596F8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8696849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0" name="Image" r:id="rId3" imgW="6371429" imgH="723618" progId="Photoshop.Image.6">
                  <p:embed/>
                </p:oleObj>
              </mc:Choice>
              <mc:Fallback>
                <p:oleObj name="Image" r:id="rId3" imgW="6371429" imgH="723618" progId="Photoshop.Image.6">
                  <p:embed/>
                  <p:pic>
                    <p:nvPicPr>
                      <p:cNvPr id="921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7" name="Object 8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8921" name="Image" r:id="rId5" imgW="3225397" imgH="3377778" progId="Photoshop.Image.6">
                    <p:embed/>
                  </p:oleObj>
                </mc:Choice>
                <mc:Fallback>
                  <p:oleObj name="Image" r:id="rId5" imgW="3225397" imgH="3377778" progId="Photoshop.Image.6">
                    <p:embed/>
                    <p:pic>
                      <p:nvPicPr>
                        <p:cNvPr id="9227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9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8922" name="Image" r:id="rId7" imgW="3263492" imgH="2069841" progId="Photoshop.Image.6">
                    <p:embed/>
                  </p:oleObj>
                </mc:Choice>
                <mc:Fallback>
                  <p:oleObj name="Image" r:id="rId7" imgW="3263492" imgH="2069841" progId="Photoshop.Image.6">
                    <p:embed/>
                    <p:pic>
                      <p:nvPicPr>
                        <p:cNvPr id="9228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0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A9520936-A582-4D2E-BDA3-D13F9933B825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2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3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D2717B-2097-49D0-8334-ABEC21F8D1FF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016715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4" name="Image" r:id="rId3" imgW="6371429" imgH="723618" progId="Photoshop.Image.6">
                  <p:embed/>
                </p:oleObj>
              </mc:Choice>
              <mc:Fallback>
                <p:oleObj name="Image" r:id="rId3" imgW="6371429" imgH="723618" progId="Photoshop.Image.6">
                  <p:embed/>
                  <p:pic>
                    <p:nvPicPr>
                      <p:cNvPr id="10242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7" name="Object 8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945" name="Image" r:id="rId5" imgW="3225397" imgH="3377778" progId="Photoshop.Image.6">
                    <p:embed/>
                  </p:oleObj>
                </mc:Choice>
                <mc:Fallback>
                  <p:oleObj name="Image" r:id="rId5" imgW="3225397" imgH="3377778" progId="Photoshop.Image.6">
                    <p:embed/>
                    <p:pic>
                      <p:nvPicPr>
                        <p:cNvPr id="10251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9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946" name="Image" r:id="rId7" imgW="3263492" imgH="2069841" progId="Photoshop.Image.6">
                    <p:embed/>
                  </p:oleObj>
                </mc:Choice>
                <mc:Fallback>
                  <p:oleObj name="Image" r:id="rId7" imgW="3263492" imgH="2069841" progId="Photoshop.Image.6">
                    <p:embed/>
                    <p:pic>
                      <p:nvPicPr>
                        <p:cNvPr id="10252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0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47F1953B-9BCB-46D6-AD86-559C7BC7A78E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2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3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3E9532-2F4C-468A-AFBD-92B224F4F328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859537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18" Type="http://schemas.openxmlformats.org/officeDocument/2006/relationships/oleObject" Target="../embeddings/oleObject3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5513" y="981075"/>
            <a:ext cx="6480175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916113"/>
            <a:ext cx="8064500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666316CD-665A-4FAB-B57B-A8F952DC3409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  <p:graphicFrame>
        <p:nvGraphicFramePr>
          <p:cNvPr id="1030" name="Object 7"/>
          <p:cNvGraphicFramePr>
            <a:graphicFrameLocks noChangeAspect="1"/>
          </p:cNvGraphicFramePr>
          <p:nvPr/>
        </p:nvGraphicFramePr>
        <p:xfrm>
          <a:off x="2773363" y="6134100"/>
          <a:ext cx="63706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Image" r:id="rId14" imgW="6371429" imgH="723618" progId="Photoshop.Image.6">
                  <p:embed/>
                </p:oleObj>
              </mc:Choice>
              <mc:Fallback>
                <p:oleObj name="Image" r:id="rId14" imgW="6371429" imgH="723618" progId="Photoshop.Image.6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3363" y="6134100"/>
                        <a:ext cx="637063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31" name="Group 11"/>
          <p:cNvGrpSpPr>
            <a:grpSpLocks/>
          </p:cNvGrpSpPr>
          <p:nvPr/>
        </p:nvGrpSpPr>
        <p:grpSpPr bwMode="auto">
          <a:xfrm>
            <a:off x="395288" y="333375"/>
            <a:ext cx="1800225" cy="719138"/>
            <a:chOff x="68" y="255"/>
            <a:chExt cx="1451" cy="608"/>
          </a:xfrm>
        </p:grpSpPr>
        <p:graphicFrame>
          <p:nvGraphicFramePr>
            <p:cNvPr id="1034" name="Object 8"/>
            <p:cNvGraphicFramePr>
              <a:graphicFrameLocks noChangeAspect="1"/>
            </p:cNvGraphicFramePr>
            <p:nvPr/>
          </p:nvGraphicFramePr>
          <p:xfrm>
            <a:off x="68" y="255"/>
            <a:ext cx="581" cy="6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3" name="Image" r:id="rId16" imgW="3225397" imgH="3377778" progId="Photoshop.Image.6">
                    <p:embed/>
                  </p:oleObj>
                </mc:Choice>
                <mc:Fallback>
                  <p:oleObj name="Image" r:id="rId16" imgW="3225397" imgH="3377778" progId="Photoshop.Image.6">
                    <p:embed/>
                    <p:pic>
                      <p:nvPicPr>
                        <p:cNvPr id="0" name="Object 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" y="255"/>
                          <a:ext cx="581" cy="6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35" name="Object 9"/>
            <p:cNvGraphicFramePr>
              <a:graphicFrameLocks noChangeAspect="1"/>
            </p:cNvGraphicFramePr>
            <p:nvPr/>
          </p:nvGraphicFramePr>
          <p:xfrm>
            <a:off x="657" y="255"/>
            <a:ext cx="862" cy="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4" name="Image" r:id="rId18" imgW="3263492" imgH="2069841" progId="Photoshop.Image.6">
                    <p:embed/>
                  </p:oleObj>
                </mc:Choice>
                <mc:Fallback>
                  <p:oleObj name="Image" r:id="rId18" imgW="3263492" imgH="2069841" progId="Photoshop.Image.6">
                    <p:embed/>
                    <p:pic>
                      <p:nvPicPr>
                        <p:cNvPr id="0" name="Object 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7" y="255"/>
                          <a:ext cx="862" cy="5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32" name="Rectangle 10"/>
          <p:cNvSpPr>
            <a:spLocks noChangeArrowheads="1"/>
          </p:cNvSpPr>
          <p:nvPr/>
        </p:nvSpPr>
        <p:spPr bwMode="auto">
          <a:xfrm>
            <a:off x="2374900" y="647700"/>
            <a:ext cx="6765925" cy="53975"/>
          </a:xfrm>
          <a:prstGeom prst="rect">
            <a:avLst/>
          </a:prstGeom>
          <a:solidFill>
            <a:srgbClr val="800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2" name="Rectangle 6"/>
          <p:cNvSpPr txBox="1">
            <a:spLocks noChangeArrowheads="1"/>
          </p:cNvSpPr>
          <p:nvPr userDrawn="1"/>
        </p:nvSpPr>
        <p:spPr>
          <a:xfrm>
            <a:off x="539750" y="6165850"/>
            <a:ext cx="2133600" cy="476250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  <a:fld id="{195B7ACB-F0AF-4A7E-8A55-6C0FEF203D2F}" type="slidenum">
              <a:rPr lang="en-US" altLang="zh-CN" sz="160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pPr eaLnBrk="1" hangingPunct="1">
                <a:defRPr/>
              </a:pPr>
              <a:t>‹#›</a:t>
            </a:fld>
            <a:r>
              <a:rPr lang="en-US" altLang="zh-CN" sz="1600" dirty="0" smtClean="0">
                <a:solidFill>
                  <a:srgbClr val="CC00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-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1" r:id="rId1"/>
    <p:sldLayoutId id="2147484112" r:id="rId2"/>
    <p:sldLayoutId id="2147484113" r:id="rId3"/>
    <p:sldLayoutId id="2147484114" r:id="rId4"/>
    <p:sldLayoutId id="2147484115" r:id="rId5"/>
    <p:sldLayoutId id="2147484116" r:id="rId6"/>
    <p:sldLayoutId id="2147484117" r:id="rId7"/>
    <p:sldLayoutId id="2147484118" r:id="rId8"/>
    <p:sldLayoutId id="2147484119" r:id="rId9"/>
    <p:sldLayoutId id="2147484120" r:id="rId10"/>
    <p:sldLayoutId id="2147484121" r:id="rId11"/>
  </p:sldLayoutIdLst>
  <p:transition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C00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C0099"/>
          </a:solidFill>
          <a:latin typeface="Arial" charset="0"/>
          <a:ea typeface="华文中宋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C0099"/>
          </a:solidFill>
          <a:latin typeface="Arial" charset="0"/>
          <a:ea typeface="华文中宋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C0099"/>
          </a:solidFill>
          <a:latin typeface="Arial" charset="0"/>
          <a:ea typeface="华文中宋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C0099"/>
          </a:solidFill>
          <a:latin typeface="Arial" charset="0"/>
          <a:ea typeface="华文中宋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CC0099"/>
          </a:solidFill>
          <a:latin typeface="Arial" charset="0"/>
          <a:ea typeface="华文中宋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CC0099"/>
          </a:solidFill>
          <a:latin typeface="Arial" charset="0"/>
          <a:ea typeface="华文中宋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CC0099"/>
          </a:solidFill>
          <a:latin typeface="Arial" charset="0"/>
          <a:ea typeface="华文中宋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CC0099"/>
          </a:solidFill>
          <a:latin typeface="Arial" charset="0"/>
          <a:ea typeface="华文中宋" pitchFamily="2" charset="-122"/>
        </a:defRPr>
      </a:lvl9pPr>
    </p:titleStyle>
    <p:bodyStyle>
      <a:lvl1pPr marL="342900" indent="-342900" algn="just" rtl="0" eaLnBrk="0" fontAlgn="base" hangingPunct="0">
        <a:spcBef>
          <a:spcPct val="20000"/>
        </a:spcBef>
        <a:spcAft>
          <a:spcPct val="0"/>
        </a:spcAft>
        <a:buClr>
          <a:srgbClr val="FF0066"/>
        </a:buClr>
        <a:buSzPct val="80000"/>
        <a:buFont typeface="Wingdings" panose="05000000000000000000" pitchFamily="2" charset="2"/>
        <a:buChar char="p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just" rtl="0" eaLnBrk="0" fontAlgn="base" hangingPunct="0">
        <a:spcBef>
          <a:spcPct val="20000"/>
        </a:spcBef>
        <a:spcAft>
          <a:spcPct val="0"/>
        </a:spcAft>
        <a:buClr>
          <a:srgbClr val="800080"/>
        </a:buClr>
        <a:buSzPct val="80000"/>
        <a:buFont typeface="Wingdings" panose="05000000000000000000" pitchFamily="2" charset="2"/>
        <a:buChar char="p"/>
        <a:defRPr sz="2800" b="1">
          <a:solidFill>
            <a:srgbClr val="3333FF"/>
          </a:solidFill>
          <a:latin typeface="+mn-lt"/>
          <a:ea typeface="楷体_GB2312" pitchFamily="49" charset="-122"/>
        </a:defRPr>
      </a:lvl2pPr>
      <a:lvl3pPr marL="1143000" indent="-228600" algn="just" rtl="0" eaLnBrk="0" fontAlgn="base" hangingPunct="0">
        <a:spcBef>
          <a:spcPct val="20000"/>
        </a:spcBef>
        <a:spcAft>
          <a:spcPct val="0"/>
        </a:spcAft>
        <a:buClr>
          <a:srgbClr val="00CC00"/>
        </a:buClr>
        <a:buSzPct val="90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  <a:ea typeface="宋体" pitchFamily="2" charset="-122"/>
        </a:defRPr>
      </a:lvl3pPr>
      <a:lvl4pPr marL="1600200" indent="-228600" algn="just" rtl="0" eaLnBrk="0" fontAlgn="base" hangingPunct="0">
        <a:spcBef>
          <a:spcPct val="20000"/>
        </a:spcBef>
        <a:spcAft>
          <a:spcPct val="0"/>
        </a:spcAft>
        <a:buClr>
          <a:srgbClr val="FF6600"/>
        </a:buClr>
        <a:buSzPct val="80000"/>
        <a:buFont typeface="Wingdings" panose="05000000000000000000" pitchFamily="2" charset="2"/>
        <a:buChar char="u"/>
        <a:defRPr sz="2000">
          <a:solidFill>
            <a:schemeClr val="tx1"/>
          </a:solidFill>
          <a:latin typeface="+mn-lt"/>
          <a:ea typeface="宋体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80312" y="692696"/>
            <a:ext cx="1584176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  <a:latin typeface="华文中宋" pitchFamily="2" charset="-122"/>
              </a:rPr>
              <a:t>车路协同环境下交叉口交通控制仿真系统设计及主动控制建模优化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sz="2400" dirty="0">
                <a:effectLst>
                  <a:outerShdw blurRad="38100" dist="38100" dir="2700000" algn="tl">
                    <a:srgbClr val="C0C0C0"/>
                  </a:outerShdw>
                </a:effectLst>
                <a:latin typeface="KaiTi" panose="02010609060101010101" pitchFamily="49" charset="-122"/>
                <a:ea typeface="KaiTi" panose="02010609060101010101" pitchFamily="49" charset="-122"/>
              </a:rPr>
              <a:t>星火</a:t>
            </a:r>
            <a:r>
              <a:rPr lang="en-US" altLang="zh-CN" sz="2400" dirty="0">
                <a:effectLst>
                  <a:outerShdw blurRad="38100" dist="38100" dir="2700000" algn="tl">
                    <a:srgbClr val="C0C0C0"/>
                  </a:outerShdw>
                </a:effectLst>
                <a:latin typeface="KaiTi" panose="02010609060101010101" pitchFamily="49" charset="-122"/>
                <a:ea typeface="KaiTi" panose="02010609060101010101" pitchFamily="49" charset="-122"/>
              </a:rPr>
              <a:t>11</a:t>
            </a:r>
            <a:r>
              <a:rPr lang="zh-CN" altLang="en-US" sz="2400" dirty="0">
                <a:effectLst>
                  <a:outerShdw blurRad="38100" dist="38100" dir="2700000" algn="tl">
                    <a:srgbClr val="C0C0C0"/>
                  </a:outerShdw>
                </a:effectLst>
                <a:latin typeface="KaiTi" panose="02010609060101010101" pitchFamily="49" charset="-122"/>
                <a:ea typeface="KaiTi" panose="02010609060101010101" pitchFamily="49" charset="-122"/>
              </a:rPr>
              <a:t>期中期项目进度报</a:t>
            </a:r>
            <a:r>
              <a:rPr lang="zh-CN" alt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KaiTi" panose="02010609060101010101" pitchFamily="49" charset="-122"/>
                <a:ea typeface="KaiTi" panose="02010609060101010101" pitchFamily="49" charset="-122"/>
              </a:rPr>
              <a:t>告</a:t>
            </a:r>
            <a:endParaRPr lang="en-US" altLang="zh-CN" sz="2400" dirty="0" smtClean="0">
              <a:effectLst>
                <a:outerShdw blurRad="38100" dist="38100" dir="2700000" algn="tl">
                  <a:srgbClr val="C0C0C0"/>
                </a:outerShdw>
              </a:effectLst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defRPr/>
            </a:pPr>
            <a:r>
              <a:rPr lang="zh-CN" altLang="en-US" sz="2400" dirty="0">
                <a:effectLst>
                  <a:outerShdw blurRad="38100" dist="38100" dir="2700000" algn="tl">
                    <a:srgbClr val="C0C0C0"/>
                  </a:outerShdw>
                </a:effectLst>
                <a:latin typeface="KaiTi" panose="02010609060101010101" pitchFamily="49" charset="-122"/>
                <a:ea typeface="KaiTi" panose="02010609060101010101" pitchFamily="49" charset="-122"/>
              </a:rPr>
              <a:t>报 告 人：张蔚桐</a:t>
            </a:r>
            <a:endParaRPr lang="en-US" altLang="zh-CN" sz="2400" dirty="0">
              <a:effectLst>
                <a:outerShdw blurRad="38100" dist="38100" dir="2700000" algn="tl">
                  <a:srgbClr val="C0C0C0"/>
                </a:outerShdw>
              </a:effectLst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defRPr/>
            </a:pPr>
            <a:r>
              <a:rPr lang="zh-CN" altLang="en-US" sz="2400" dirty="0">
                <a:effectLst>
                  <a:outerShdw blurRad="38100" dist="38100" dir="2700000" algn="tl">
                    <a:srgbClr val="C0C0C0"/>
                  </a:outerShdw>
                </a:effectLst>
                <a:latin typeface="KaiTi" panose="02010609060101010101" pitchFamily="49" charset="-122"/>
                <a:ea typeface="KaiTi" panose="02010609060101010101" pitchFamily="49" charset="-122"/>
              </a:rPr>
              <a:t>指导教师：姚丹亚 教授</a:t>
            </a:r>
            <a:endParaRPr lang="zh-CN" altLang="zh-CN" sz="2400" dirty="0">
              <a:effectLst>
                <a:outerShdw blurRad="38100" dist="38100" dir="2700000" algn="tl">
                  <a:srgbClr val="C0C0C0"/>
                </a:outerShdw>
              </a:effectLst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en-US" altLang="zh-CN" sz="2400" dirty="0">
                <a:effectLst>
                  <a:outerShdw blurRad="38100" dist="38100" dir="2700000" algn="tl">
                    <a:srgbClr val="C0C0C0"/>
                  </a:outerShdw>
                </a:effectLst>
                <a:latin typeface="华文中宋" pitchFamily="2" charset="-122"/>
              </a:rPr>
              <a:t/>
            </a:r>
            <a:br>
              <a:rPr lang="en-US" altLang="zh-CN" sz="2400" dirty="0">
                <a:effectLst>
                  <a:outerShdw blurRad="38100" dist="38100" dir="2700000" algn="tl">
                    <a:srgbClr val="C0C0C0"/>
                  </a:outerShdw>
                </a:effectLst>
                <a:latin typeface="华文中宋" pitchFamily="2" charset="-122"/>
              </a:rPr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09520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谢谢老师，请批评指正！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2017</a:t>
            </a:r>
            <a:r>
              <a:rPr lang="zh-CN" altLang="en-US" dirty="0" smtClean="0"/>
              <a:t>年</a:t>
            </a:r>
            <a:r>
              <a:rPr lang="en-US" altLang="zh-CN" dirty="0" smtClean="0"/>
              <a:t>3</a:t>
            </a:r>
            <a:r>
              <a:rPr lang="zh-CN" altLang="en-US" dirty="0" smtClean="0"/>
              <a:t>月 张蔚桐 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en-US" dirty="0"/>
          </a:p>
        </p:txBody>
      </p:sp>
      <p:pic>
        <p:nvPicPr>
          <p:cNvPr id="45" name="Content Placeholder 4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085" y="1916113"/>
            <a:ext cx="4424705" cy="4105275"/>
          </a:xfrm>
        </p:spPr>
      </p:pic>
    </p:spTree>
    <p:extLst>
      <p:ext uri="{BB962C8B-B14F-4D97-AF65-F5344CB8AC3E}">
        <p14:creationId xmlns:p14="http://schemas.microsoft.com/office/powerpoint/2010/main" val="36318989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Part 1: </a:t>
            </a:r>
            <a:r>
              <a:rPr lang="zh-CN" altLang="en-US" dirty="0" smtClean="0"/>
              <a:t>项目基础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·</a:t>
            </a:r>
            <a:r>
              <a:rPr lang="en-US" dirty="0" smtClean="0"/>
              <a:t> </a:t>
            </a:r>
            <a:r>
              <a:rPr lang="zh-CN" altLang="en-US" dirty="0" smtClean="0"/>
              <a:t>车路协同基本情况</a:t>
            </a:r>
            <a:endParaRPr lang="en-US" altLang="zh-CN" dirty="0" smtClean="0"/>
          </a:p>
          <a:p>
            <a:r>
              <a:rPr lang="en-US" altLang="zh-CN" dirty="0"/>
              <a:t>·</a:t>
            </a:r>
            <a:r>
              <a:rPr lang="en-US" altLang="zh-CN" dirty="0" smtClean="0"/>
              <a:t> </a:t>
            </a:r>
            <a:r>
              <a:rPr lang="zh-CN" altLang="en-US" dirty="0" smtClean="0"/>
              <a:t>已有的基本模型</a:t>
            </a:r>
            <a:endParaRPr lang="en-US" altLang="zh-CN" dirty="0" smtClean="0"/>
          </a:p>
          <a:p>
            <a:r>
              <a:rPr lang="en-US" altLang="zh-CN" dirty="0" smtClean="0"/>
              <a:t>· </a:t>
            </a:r>
            <a:r>
              <a:rPr lang="zh-CN" altLang="en-US" dirty="0" smtClean="0"/>
              <a:t>传统仿真软件及其问题</a:t>
            </a:r>
            <a:endParaRPr lang="en-US" altLang="zh-CN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732"/>
          <a:stretch/>
        </p:blipFill>
        <p:spPr>
          <a:xfrm>
            <a:off x="4866791" y="1113705"/>
            <a:ext cx="3700345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2933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Part 2: </a:t>
            </a:r>
            <a:r>
              <a:rPr lang="zh-CN" altLang="en-US" dirty="0" smtClean="0"/>
              <a:t>工作介绍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· </a:t>
            </a:r>
            <a:r>
              <a:rPr lang="zh-CN" altLang="en-US" dirty="0" smtClean="0"/>
              <a:t>项目创新点简介</a:t>
            </a:r>
            <a:endParaRPr lang="en-US" altLang="zh-CN" dirty="0" smtClean="0"/>
          </a:p>
          <a:p>
            <a:r>
              <a:rPr lang="en-US" altLang="zh-CN" dirty="0" smtClean="0"/>
              <a:t>· </a:t>
            </a:r>
            <a:r>
              <a:rPr lang="zh-CN" altLang="en-US" dirty="0"/>
              <a:t>个</a:t>
            </a:r>
            <a:r>
              <a:rPr lang="zh-CN" altLang="en-US" dirty="0" smtClean="0"/>
              <a:t>人工作量介绍</a:t>
            </a:r>
          </a:p>
          <a:p>
            <a:r>
              <a:rPr lang="en-US" altLang="zh-CN" dirty="0" smtClean="0"/>
              <a:t>· </a:t>
            </a:r>
            <a:r>
              <a:rPr lang="zh-CN" altLang="en-US" dirty="0" smtClean="0"/>
              <a:t>平台核心功能介绍</a:t>
            </a:r>
            <a:endParaRPr lang="en-US" altLang="zh-CN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" t="27234" r="-534" b="24836"/>
          <a:stretch/>
        </p:blipFill>
        <p:spPr>
          <a:xfrm>
            <a:off x="4742316" y="1077913"/>
            <a:ext cx="3752397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5060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工作量介绍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 smtClean="0"/>
              <a:t>代码贡献量</a:t>
            </a:r>
            <a:endParaRPr lang="en-US" altLang="zh-CN" sz="2800" dirty="0" smtClean="0"/>
          </a:p>
          <a:p>
            <a:pPr lvl="1"/>
            <a:r>
              <a:rPr lang="en-US" altLang="zh-CN" sz="2400" dirty="0" smtClean="0"/>
              <a:t>Code statics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3k (about 6k++</a:t>
            </a:r>
            <a:r>
              <a:rPr lang="zh-CN" altLang="en-US" sz="2400" dirty="0" smtClean="0"/>
              <a:t>，</a:t>
            </a:r>
            <a:r>
              <a:rPr lang="en-US" altLang="zh-CN" sz="2400" dirty="0" smtClean="0"/>
              <a:t>3k--)</a:t>
            </a:r>
          </a:p>
          <a:p>
            <a:pPr lvl="1"/>
            <a:r>
              <a:rPr lang="en-US" altLang="zh-CN" sz="2400" dirty="0" smtClean="0"/>
              <a:t>Reconstruction</a:t>
            </a:r>
            <a:r>
              <a:rPr lang="zh-CN" altLang="en-US" sz="2400" dirty="0" smtClean="0"/>
              <a:t>： </a:t>
            </a:r>
            <a:r>
              <a:rPr lang="en-US" altLang="zh-CN" sz="2400" dirty="0" smtClean="0"/>
              <a:t>3 times</a:t>
            </a:r>
          </a:p>
          <a:p>
            <a:pPr lvl="1"/>
            <a:r>
              <a:rPr lang="en-US" altLang="zh-CN" sz="2400" dirty="0" smtClean="0"/>
              <a:t>130+ commits in GitHub</a:t>
            </a:r>
          </a:p>
          <a:p>
            <a:pPr lvl="1"/>
            <a:endParaRPr lang="en-US" altLang="zh-CN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672" y="3745850"/>
            <a:ext cx="5615856" cy="2275538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32282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980728"/>
            <a:ext cx="6480175" cy="935385"/>
          </a:xfrm>
        </p:spPr>
        <p:txBody>
          <a:bodyPr/>
          <a:lstStyle/>
          <a:p>
            <a:pPr algn="ctr"/>
            <a:r>
              <a:rPr lang="zh-CN" altLang="en-US" dirty="0" smtClean="0"/>
              <a:t>个人工作量介绍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（</a:t>
            </a:r>
            <a:r>
              <a:rPr lang="en-US" altLang="zh-CN" dirty="0" smtClean="0"/>
              <a:t>2017</a:t>
            </a:r>
            <a:r>
              <a:rPr lang="zh-CN" altLang="en-US" dirty="0" smtClean="0"/>
              <a:t>年</a:t>
            </a:r>
            <a:r>
              <a:rPr lang="en-US" altLang="zh-CN" dirty="0" smtClean="0"/>
              <a:t>1</a:t>
            </a:r>
            <a:r>
              <a:rPr lang="zh-CN" altLang="en-US" dirty="0" smtClean="0"/>
              <a:t>月前）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770067"/>
              </p:ext>
            </p:extLst>
          </p:nvPr>
        </p:nvGraphicFramePr>
        <p:xfrm>
          <a:off x="142876" y="1916113"/>
          <a:ext cx="9001124" cy="4105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01703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981075"/>
            <a:ext cx="6480175" cy="1511821"/>
          </a:xfrm>
        </p:spPr>
        <p:txBody>
          <a:bodyPr/>
          <a:lstStyle/>
          <a:p>
            <a:pPr algn="ctr"/>
            <a:r>
              <a:rPr lang="zh-CN" altLang="en-US" dirty="0" smtClean="0"/>
              <a:t>个人工作量介绍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（</a:t>
            </a:r>
            <a:r>
              <a:rPr lang="en-US" altLang="zh-CN" dirty="0" smtClean="0"/>
              <a:t>2017</a:t>
            </a:r>
            <a:r>
              <a:rPr lang="zh-CN" altLang="en-US" dirty="0" smtClean="0"/>
              <a:t>年</a:t>
            </a:r>
            <a:r>
              <a:rPr lang="en-US" altLang="zh-CN" dirty="0" smtClean="0"/>
              <a:t>1</a:t>
            </a:r>
            <a:r>
              <a:rPr lang="zh-CN" altLang="en-US" dirty="0" smtClean="0"/>
              <a:t>月</a:t>
            </a:r>
            <a:r>
              <a:rPr lang="en-US" altLang="zh-CN" dirty="0" smtClean="0"/>
              <a:t>-2017</a:t>
            </a:r>
            <a:r>
              <a:rPr lang="zh-CN" altLang="en-US" dirty="0" smtClean="0"/>
              <a:t>年</a:t>
            </a:r>
            <a:r>
              <a:rPr lang="en-US" altLang="zh-CN" dirty="0" smtClean="0"/>
              <a:t>3</a:t>
            </a:r>
            <a:r>
              <a:rPr lang="zh-CN" altLang="en-US" dirty="0" smtClean="0"/>
              <a:t>月）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8736397"/>
              </p:ext>
            </p:extLst>
          </p:nvPr>
        </p:nvGraphicFramePr>
        <p:xfrm>
          <a:off x="611188" y="1916113"/>
          <a:ext cx="8064500" cy="4105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43429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980728"/>
            <a:ext cx="6480175" cy="1008112"/>
          </a:xfrm>
        </p:spPr>
        <p:txBody>
          <a:bodyPr/>
          <a:lstStyle/>
          <a:p>
            <a:pPr algn="ctr"/>
            <a:r>
              <a:rPr lang="zh-CN" altLang="en-US" dirty="0" smtClean="0"/>
              <a:t>个人工作量介绍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（</a:t>
            </a:r>
            <a:r>
              <a:rPr lang="en-US" altLang="zh-CN" dirty="0" smtClean="0"/>
              <a:t>2017</a:t>
            </a:r>
            <a:r>
              <a:rPr lang="zh-CN" altLang="en-US" dirty="0" smtClean="0"/>
              <a:t>年</a:t>
            </a:r>
            <a:r>
              <a:rPr lang="en-US" altLang="zh-CN" dirty="0" smtClean="0"/>
              <a:t>3</a:t>
            </a:r>
            <a:r>
              <a:rPr lang="zh-CN" altLang="en-US" dirty="0" smtClean="0"/>
              <a:t>月后）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5993730"/>
              </p:ext>
            </p:extLst>
          </p:nvPr>
        </p:nvGraphicFramePr>
        <p:xfrm>
          <a:off x="611188" y="1916113"/>
          <a:ext cx="8064500" cy="4105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45745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Part 3: </a:t>
            </a:r>
            <a:r>
              <a:rPr lang="zh-CN" altLang="en-US" dirty="0" smtClean="0"/>
              <a:t>项目发展展望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· </a:t>
            </a:r>
            <a:r>
              <a:rPr lang="zh-CN" altLang="en-US" dirty="0" smtClean="0"/>
              <a:t>已经获得的成果</a:t>
            </a:r>
            <a:endParaRPr lang="en-US" altLang="zh-CN" dirty="0" smtClean="0"/>
          </a:p>
          <a:p>
            <a:r>
              <a:rPr lang="en-US" altLang="zh-CN" dirty="0" smtClean="0"/>
              <a:t>· </a:t>
            </a:r>
            <a:r>
              <a:rPr lang="zh-CN" altLang="en-US" dirty="0" smtClean="0"/>
              <a:t>项目下一步的发展方向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715"/>
          <a:stretch/>
        </p:blipFill>
        <p:spPr>
          <a:xfrm>
            <a:off x="3720392" y="1072775"/>
            <a:ext cx="4774321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3537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华文中宋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4290</TotalTime>
  <Words>320</Words>
  <Application>Microsoft Office PowerPoint</Application>
  <PresentationFormat>On-screen Show (4:3)</PresentationFormat>
  <Paragraphs>44</Paragraphs>
  <Slides>10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宋体</vt:lpstr>
      <vt:lpstr>KaiTi</vt:lpstr>
      <vt:lpstr>华文中宋</vt:lpstr>
      <vt:lpstr>Wingdings</vt:lpstr>
      <vt:lpstr>Calibri</vt:lpstr>
      <vt:lpstr>黑体</vt:lpstr>
      <vt:lpstr>楷体_GB2312</vt:lpstr>
      <vt:lpstr>默认设计模板</vt:lpstr>
      <vt:lpstr>Image</vt:lpstr>
      <vt:lpstr>车路协同环境下交叉口交通控制仿真系统设计及主动控制建模优化 </vt:lpstr>
      <vt:lpstr>Outline</vt:lpstr>
      <vt:lpstr>Part 1: 项目基础</vt:lpstr>
      <vt:lpstr>Part 2: 工作介绍</vt:lpstr>
      <vt:lpstr>工作量介绍</vt:lpstr>
      <vt:lpstr>个人工作量介绍 （2017年1月前）</vt:lpstr>
      <vt:lpstr>个人工作量介绍 （2017年1月-2017年3月） </vt:lpstr>
      <vt:lpstr>个人工作量介绍 （2017年3月后）</vt:lpstr>
      <vt:lpstr>Part 3: 项目发展展望</vt:lpstr>
      <vt:lpstr>谢谢老师，请批评指正！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创新人才的素质培养</dc:title>
  <dc:creator>sony</dc:creator>
  <cp:lastModifiedBy>weight zero</cp:lastModifiedBy>
  <cp:revision>445</cp:revision>
  <dcterms:created xsi:type="dcterms:W3CDTF">2007-12-05T14:37:57Z</dcterms:created>
  <dcterms:modified xsi:type="dcterms:W3CDTF">2017-03-20T09:29:35Z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